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знак: маленькая буква с большой работой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ь помогает писать и читать слова правильно.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мягкий знак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встречается в словах очень часто, хотя сам не слышится. Он подсказывает, где согласный звучит мягко, а где звуки нужно читать отдельно. Из-за этого письмо становится точным, а чтение — понятным.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конце слова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на зимней тропинке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идёт тихо, и мягкий знак в конце слова сразу помогает услышать мягкость последнего согласного. Без него слово выглядело бы странно и читалось бы не так уверенно. Для чтения это маленькая, но очень важная подсказка.
</a:t>
            </a:r>
            <a:endParaRPr lang="en-US" sz="908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в портфеле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слове тетрадь появляется ь, оно становится аккуратным и правильным. Буква показывает, что последний согласный нужно произнести мягко. Поэтому слово легче прочитать без ошибки, даже если оно встречается впервые.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и медведь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февраль и медведь мягкий знак стоит в самом конце, будто охраняет мягкость последнего звука. Он не произносится, зато помогает понять, как слово должно выглядеть на письме. Так чтение становится спокойным и точным.
</a:t>
            </a:r>
            <a:endParaRPr lang="en-US" sz="90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середине слова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ь помогает не торопиться с чтением. Он подсказывает, что рядом стоит мягкий согласный, как в словах семья и письмо, где важно слышать каждый звук внимательно.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ь ставится перед е, ё, ю, я, и. Тогда буквы читаются раздельно, и слово не сливается в одно длинное звучание. Так вьюга и листья звучат понятно.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ь стоит в середине, его нельзя пропускать. Даже одна потерянная буква может изменить чтение слова и заставить читателя задуматься: а всё ли написано верно?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делает письмо более точным. Он словно маленький помощник-редактор: проверяет, чтобы звуки не перепутались, а слово выглядело так, как нужно по правилу.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нужен ли мягкий знак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по шагам: читаем его, ищем место ь и смотрим на правило.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как помощник при чтении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семья, бельё и вьюнок мягкий знак не произносится, но помогает сразу увидеть, где звук не должен сливаться с соседним. Читать такие слова становится легче и спокойнее.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ь буквы е, ё, ю, я, и часто читаются как два звука. Это особенно полезно, когда нужно аккуратно произнести слово и не перепутать его звучание.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работает как тихий помощник. Он не мешает чтению, а наоборот, подсказывает, как слово должно звучать, чтобы смысл остался точным и понятным.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слов, где ь меняет слово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 и мель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меняет не только звучание, но и образ слова. Мел — это то, чем пишут на доске, а мель уже звучит мягче и совсем по-другому. Мягкий знак помогает не перепутать эти похожие слова.
</a:t>
            </a:r>
            <a:endParaRPr lang="en-US" sz="92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 уголь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мягкий знак, слово становится короче и твёрже. Угол — это часть комнаты или фигуры, а уголь — полезное полезное топливо. ь делает слова разными и очень точными.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 и ель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показывает, как сильно может помочь маленькая буква. Ел — это форма глагола, а ель — дерево. Мягкий знак меняет чтение слова и сразу помогает понять, о чём идёт речь.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197" y="1935525"/>
            <a:ext cx="20115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после шипящих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ночь ь нужен, потому что он помогает сохранить мягкое звучание и делает слово привычным для чтения и письма.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слове помощь показывает правильное написание. Без него слово выглядело бы не так уверенно, как в учебнике.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мышь ь стоит после шипящего и помогает запомнить верную форму. Такое слово легко узнать даже без подсказки.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по 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ж, ш, ч, щ мягкий знак пишется не всегда. Поэтому такие слова лучше запоминать как готовые примеры и проверять внимательно.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глаголах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глаголах вроде читать и беречь ь помогает узнать начальную форму слова. Он подсказывает, что перед нами именно глагол, а не другое слово.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отрежь и съешь мягкий знак особенно важен. Он показывает, что слово звучит как просьба или команда, и помогает не ошибиться при письме.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похоже на глагол, стоит остановиться и прочитать его ещё раз. Мягкий знак помогает выбрать нужную форму и написать слово без путаницы.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стоит в конце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мягкий знак часто стоит в конце слова. Он показывает мягкость последнего согласного, как в словах тетрадь и дверь. Благодаря этому слово читается и выглядит правильно.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у существительных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нужно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мышь, лошадь, радость лучше запоминать и несколько раз проговаривать. Тогда правило запоминается быстрее, а ь перестаёт казаться капризной буквой.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мягкий знак не нужен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твёрдых согласных мягкий знак не пишется: в словах стол, гриб, дом, парта звук уже остаётся твёрдым, и лишняя буква только мешает.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ставят ь и в сочетаниях ча, ща, чу, щу. В словах чай, щука, роща эти буквы и так пишутся по правилу, без помощника.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перед нами твёрдый согласный, не спешим добавлять ь. Сначала слушаем слово внимательно, потом смотрим, нужна ли буква для мягкости.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проверять такие слова дважды: в спешке легко допустить ошибку. Мягкий знак нужен не везде, а только там, где он действительно помогает.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нужен ли мягкий знак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понять, когда ь показывает мягкость согласного или разделяет звуки перед буквами е, ё, ю, я, 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Запоминалки и рифмовки про 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рифмовки помогают быстро вспомнить правило. Когда фраза звучит весело и ритмично, её легче удержать в памяти, а значит, и написать слово без ошибки.
</a:t>
            </a:r>
            <a:endParaRPr lang="en-US" sz="982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повторять: «Мягкий знак — помощник, звук он не даёт, но слово бережёт». А ещё: «Где мягкий звук — там и ь живёт». Такие строки отлично запоминаются.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мягкий знак работает в речи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слышится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 произносится, но всё равно важен. Он помогает слову выглядеть правильно и подсказывает, как его нужно читать без спешки и путаницы.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 е, ё, ю, я, и мягкий знак часто разделяет звуки. Тогда буквы читаются отчётливее, и слово становится понятным с первого взгляда.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маленькая буква может изменить слово и его значение. Поэтому ь — не просто знак, а маленький помощник аккуратного письма и ясной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слова с мягким знаком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проверить слово шаг за шагом и не пропустить место, где ь действительно нужен.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словах с 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пропускают мягкий знак там, где он нужен: в словах тетрадь, ночь, дверь без него слово выглядит незаконченно и читается не так.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наоборот: лишний ь попадает в слова стол, гриб, чай. Тогда буква мешает, потому что после твёрдого согласного она не нужна.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похожие слова и вслух слышать разницу. Чем внимательнее проверка, тем меньше смешных промахов в тетради и тем увереннее письмо.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появляются, если торопиться и не проверить правило до конца. Поэтому сначала читаем слово спокойно, а потом записываем его по шагам.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именах и названиях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которое звучит мягко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имени Илья мягкий знак помогает сохранить правильное написание и звучание. Без него слово выглядело бы иначе, а имя потеряло бы свою привычную форму. Поэтому в именах ь особенно важен.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названиях мест мягкий знак тоже встречается. Например, в слове Тверь он нужен для точного письма и чтения. Такие названия лучше запоминать внимательно, чтобы не перепутать ни одну букву.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буква решает всё: слово читается иначе, а ошибка сразу заметна. Поэтому мягкий знак помогает писать аккуратно и понимать текст без лишних догадок.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языка, 2 класс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буква может изменить смысл слова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есть сомнение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идёт по правилу и по сравнению похожих слов: так легче понять, нужен ли мягкий знак.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знак: маленький, но важный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помогает читать, писать и не путать похожие слова. Он незаметный, зато очень полезный: тихо стоит в слове и делает русский язык понятнее и аккуратнее.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2026-05-21T20:51:20Z</dcterms:created>
  <dcterms:modified xsi:type="dcterms:W3CDTF">2026-05-21T20:51:20Z</dcterms:modified>
</cp:coreProperties>
</file>