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60-х годов: голос поколения оттепели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оттепели: личный голос, гражданская смелость, память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и рождение новой поэзии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XX съезда КПСС культурная среда стала свободнее, а журналы и публичные чтения превратили стихи в заметное общественное событие. Поэзия заговорила о современности, войне и человеческом достоинстве напрямую, без прежней тяжеловесной риторики.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поэтов оттепели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Ахмадулина, Рождественский, Окуджава, Рубцов и Казакова принесли в литературу живую интонацию и ощущение непосредственного разговора с читателем.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объединяло внимание к судьбе современного человека, к нравственному выбору и к теме памяти, прежде всего фронтовой, пережитой страной и семьями.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этого поколения стала личнее, свободнее по тону и заметно шире по тематике: от лирики и гражданственности до города, истории и повседневности.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Евтушенко: поэт общественной совести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эмоциональной энергии и яркой публичной манере чтения он стал фигурой, которую современники воспринимали не только как автора, но и как выразителя настроений поколения.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соединил публицистическую остроту с личной исповедальностью. Его стихи о памяти, несправедливости и тревоге за нравственное состояние общества звучали как прямой вызов молчанию.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Вознесенский: язык эксперимента и современности
</a:t>
            </a:r>
            <a:endParaRPr lang="en-US" sz="197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поэтическая лаборатория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увидел в современном городе не только фон, но и источник новых образов. Архитектура, техника, движение и шум улиц превращались у него в материал для смелых метафор и неожиданных смысловых столкновений.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ломает привычную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узнаются по резким интонационным скачкам, внутреннему напряжению и необычным рифмам. Такая форма передавала ощущение времени, в котором привычный порядок менялся быстрее, чем успевала меняться речь.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авангарда к философскому размышлению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«Мастера», «Антимиры», «Гойя» эксперимент не был самоцелью. Через смелую форму поэт размышлял о прогрессе, искусстве и цене человеческого выбора в мире научно-технической эпохи.
</a:t>
            </a:r>
            <a:endParaRPr lang="en-US" sz="8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Белла Ахмадулина: лирика внутренней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её лирики — любовь, одиночество, достоинство и требовательность к самому языку. Её герой ищет внутреннюю свободу и сохраняет уважение к высокой культуре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Ахмадулиной отличает редкая музыкальность и тонкая работа с фразой. Даже простое чувство у неё звучит сложно и благородно, потому что каждое слово тщательно выверено.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Рождественский: гражданская лирика и память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говорит о войне и человеческой солидарности так, чтобы личное переживание становилось общим нравственным опытом для читателя и слушателя.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и афористичность делали тексты легко узнаваемыми. Поэтому многие стихи Рождественского быстро переходили в песню и жили за пределами книги.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интонации всегда слышны долг, дружба и ответственность перед теми, кто прошёл войну, и перед теми, кто живёт рядом сегодня.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этих стихов в открытом разговоре о памяти: не как о прошлом «вообще», а как о моральном обязательстве, которое продолжается в настоящем.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60-х годов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поэзия десятилетия держалась на нравственно значимых и общественно острых мотивах.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память, гражданственность и тема личности: именно они лучше всего отвечали запросу эпохи на честный разговор.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презентации на основе программы школьного курса и литературоведческого обзора поэзии 1960-х годов.
</a:t>
            </a:r>
            <a:endParaRPr lang="en-US" sz="6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989697"/>
            <a:ext cx="4009200" cy="11607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и их художественные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поэты оттепели обновляли общий разговор о времени, человеке и памяти.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художественные манеры объединяет одно: стремление говорить о современности живо, лично и без шаблонной риторики.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по поэзии 1960-х годов.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авторская песня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форма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показал, что стих может естественно звучать под гитару, сохраняя литературную точность и при этом становясь близким широкой аудитории.
</a:t>
            </a:r>
            <a:endParaRPr lang="en-US" sz="762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важны уважение к человеку, внутренняя свобода и тихая нравственная стойкость. Эти ценности выражены без нажима, через доверительный и очень личный тон.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Камерность и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строится на разговорной ясности, мягкой интонации и точной детали. Поэтому даже небольшие тексты создают ощущение близкого, почти домашнего разговора.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тихая лирика русской провинции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возвращает в поэзию мир деревни и малой родины, где простые детали становятся носителями памяти, утраты и тихой надежды на духовную опору.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слышна спокойная, созерцательная интонация: герой не спорит с миром, а вслушивается в него, пытаясь сохранить связь с детством, землёй и родной речью.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шумной городской поэзии Рубцов особенно ценен своей сдержанностью и опорой на классическую традицию, где внутренняя правда важнее внешней эффектности.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ослабления давления к новой поэтике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изменения литературной жизни СССР после 1956 года и их влияние на поэзию 1960-х.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как массовое культурное явление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Чтения стихов собирают всё больше слушателей в Политехническом музее, Домах культуры и университетах. Поэзия становится живым общением, а не только чтением на странице.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десятилетия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сцену выходят поэты с яркой авторской интонацией. Вечер воспринимается как событие, где важны и текст, и личность, и непосредственная реакция зала.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1960-х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выступления закрепляются как важная часть городской культуры. Интерес поддерживают актуальные темы, ощущение перемен и доверие к свободному разговору со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поэзии и музыки в 1960-е годы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расширяла читательскую аудиторию и помогала строкам жить в кино, на радио и в домашнем исполнении. Особенно заметно это у Окуджавы и Рождественского, чьи тексты быстро запоминались и цитировались.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многих поэтов легко переходили в песню благодаря ясному ритму, выразительной интонации и запоминающимся образам. Так поэзия выходила за пределы книжной страницы и становилась частью повседневного слухового опыта.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поэзии 60-х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тем показывает, что поэзия десятилетия одновременно обращалась к личному опыту и к большим вопросам истории.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память о войне и гражданская лирика; заметный рост тем города и техники отражает опыт быстро меняющейся эпохи.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поэзии 1960-х годов по произведениям ведущих авторов десятилетия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сознательно сближали живую речь и художественную усложнённость, чтобы говорить с читателем прямо, но не упрощать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практика 1960-х годов в русской литературе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полюса — разговорная интонация и высокая метафоричность — сделали поэзию 1960-х одновременно доступной и новаторской.
</a:t>
            </a:r>
            <a:endParaRPr lang="en-US" sz="13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7403"/>
            <a:ext cx="3971100" cy="10686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площадки и каналы распространения поэзии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площадки показывают, как поэзия выходила из узкого литературного круга и становилась частью массовой городской культуры.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задавали интеллектуальную повестку, а публичные выступления превращали поэзию в массовое культурное переживание.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СССР 1960-х годов: журналы, сборники и публичные чтения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Конфликты, критика и границы свободы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годы оттепели поэты сталкивались с подозрением к формальным поискам: новизну языка нередко воспринимали как отход от «правильной» литературы.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споры вокруг публикаций и выступлений показывали, что границы допустимого оставались неустойчивыми и зависели от идеологической ситуации.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поэзия 1960-х ценна не только художественно, но и как свидетельство борьбы за право говорить искренне и самостоятельно.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реагировали на тексты, где звучали личная позиция, историческая память или слишком прямой разговор о нравственных проблемах.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поэзии 60-х годов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интонации оттепели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1960-х повлияла на лирику следующих десятилетий и на общественный разговор о совести, памяти и достоинстве. Поэтому её читают не только как историю эпохи, но и как живой культурный опыт.
</a:t>
            </a:r>
            <a:endParaRPr lang="en-US" sz="1001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авторской песни к школьной классике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Окуджавы, Рождественского и других авторов вошли в песенную культуру и школьное чтение. Они закрепили образ поэта как близкого собеседника, а не далёкого ритора.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60-х: слово, которое слышит время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1960-х годов соединила личную искренность, гражданскую ответственность и художественное обновление. Именно поэтому она остаётся важным языком разговора о памяти, свободе и человеческом достоинстве.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2026-05-23T22:13:51Z</dcterms:created>
  <dcterms:modified xsi:type="dcterms:W3CDTF">2026-05-23T22:13:51Z</dcterms:modified>
</cp:coreProperties>
</file>