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действия в информатике: как вернуть всё назад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может не только выполнять шаги, но и помогать исправлять ошибки.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дети встречают обратные действия в работе с компьютером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учебных программах и играх есть кнопка «назад». В текстовом редакторе «Отменить» убирает ошибку, а в корзине удалённый файл можно вернуть. Это показывает, что действия бывают парными.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«Отменить» и её значение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«Отменить» убирает последнее действие. Если нарисована лишняя линия, напечатана неверная буква или картинка сдвинулась случайно, всё можно вернуть на шаг назад.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рядом есть знакомая подсказка: стрелка влево или слово Undo. Благодаря этому дети быстро находят нужную кнопку даже без долгого объяснения.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«Отменить» — одно из самых простых и полезных действий в любой программе. Оно помогает не паниковать, когда что-то пошло не так, а спокойно исправлять.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«Повторить» как противоположное действие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отмены иногда нужно вернуть исправление обратно. Команда «Повторить» снова делает действие, которое было убрано, если вы поняли: исправили правильно.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приложениях эта команда называется Redo. Пара «Отменить» и «Повторить» показывает два направления: шаг назад и шаг снова вперёд, без запутанной магии.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это особенно удобно: сначала пробуют исправить, а потом могут вернуться к нужному варианту. Так работа становится увереннее и аккуратнее.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042" y="2183086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6242" y="2183086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167" y="2183086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и восстановление файлов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убирает файл из обычного списка. Но во многих программах и на компьютере файл сначала не пропадает совсем, а отправляется в специальное место — корзину.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 хранит удалённые файлы, чтобы их можно было проверить. Если вы поняли, что файл нужен, его легко достать и вернуть обратно в прежнее место.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возвращает выбранный файл из корзины. Это наглядный пример обратного действия: сначала объект исчезает, а затем возвращается, и вы продолжаете работу спокойно.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отменяется последнее действие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«ошибка → отмена → (при необходимости) повтор» в программе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4350" y="389829"/>
            <a:ext cx="300000" cy="2666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Клавиши и значки, которые помогают вернуть назад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Ctrl+Z для отмены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программах отмена связана с клавишами Ctrl+Z. Если нажать сочетание, действие исчезает и программа возвращает предыдущий вариант, как будто вы передумали.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Ctrl+Y для повтора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повтора часто работает с Ctrl+Y. Она возвращает то, что только что отменили. Иногда сочетение может отличаться, но смысл остаётся тем же.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Изогнутые стрелки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кнопках обычно есть изогнутые стрелки. Стрелка влево подсказывает «назад», а стрелка вперёд — «ещё раз». Дети узнают эти значки быстро и без подсказок.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и кнопки одинаковые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обозначения повторяются в разных приложениях, поэтому опыт из одной программы помогает в другой. Чем чаще ребёнок видит значок, тем спокойнее он ориентируется.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назад на экране компьютера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Изогнутая стрелка влево на экране означает отмену последнего действия. Она как подсказка: «верни предыдущий шаг». Рядом часто можно увидеть второй значок для возвращения обратно.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рядом показывают стрелку вправо — это повторение. Так ребёнок видит, что команды имеют направление: назад и вперёд. Для младших школьников такой символ особенно понятный и запоминающийся.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действия в рисовании на компьютере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Рисуем линию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проводите линию кистью или карандашом. Программа сохраняет ваш последний шаг и готова отменить его, если что-то получится не так.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Замечаем ошибку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вышла кривой или случайно получился лишний штрих. Нужную часть можно отменить — рисунок не придётся переделывать целиком.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Меняем выбор без паники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цвет выбран неверно, новое действие заменяет прежнее. А при необходимости можно отменить и вернуться к правильному варианту, сохранив остальное.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действия в наборе текста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наборе текста легко промахнуться: можно нажать не ту букву, поставить лишний пробел или случайно использовать клавишу удаления. Тогда текст меняется, и это нормально.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отмены возвращает текст к предыдущему виду. Дети видят, как последняя буква или слово исчезает, и понимают: компьютер помнит последние шаги при письме.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исправляете ошибку, не нужно стирать всё вручную. Обратные действия помогают аккуратно подправить только то, что изменилось последним, и продолжить работу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после нескольких действий отмена возвращает не весь результат, а лишь часть изменений. Причина — ограниченный список последних шагов в программе. Если прошло много времени или файл закрыт, команда может стать недоступной.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отмена убирает самое последнее изменение, поэтому более ранние шаги могут остаться как были.
</a:t>
            </a:r>
            <a:endParaRPr lang="en-US" sz="2237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Справки и учебные материалы по интерфейсам программ (зависит от приложения)
</a:t>
            </a:r>
            <a:endParaRPr lang="en-US" sz="7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9965" y="2183062"/>
            <a:ext cx="3087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64889" y="2183062"/>
            <a:ext cx="3087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бояться ошибок при работе за компьютером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— это не поломка
</a:t>
            </a:r>
            <a:pPr algn="ctr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пошло не так, это ещё не означает, что компьютер сломался. Во многих программах ошибки исправляются без «ремонта»: достаточно вернуть предыдущий вид и продолжить работу.
</a:t>
            </a:r>
            <a:endParaRPr lang="en-US" sz="1226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Откатить последний шаг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«Отменить» возвращает состояние назад. Ребёнок может спокойно пробовать, потому что можно убрать результат последнего действия и не начинать заново всю задачу.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Проверять, что изменилось
</a:t>
            </a:r>
            <a:pPr algn="ctr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повторной попыткой стоит быстро посмотреть, что именно получилось после отмены. Так ребёнок учится замечать связь между действием и результатом, а не действовать наугад.
</a:t>
            </a:r>
            <a:endParaRPr lang="en-US" sz="1271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Пробовать можно безопасно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помогает учиться: ошибка становится подсказкой. С помощью обратных команд легче исправлять рисунок, текст и файлы, сохраняя интерес и уверенность в своих силах.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стрелки: назад и снова вперёд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обычно рисуют стрелку влево — это отмена. Она помогает вернуться на шаг назад, если что-то получилось не так. Если нужно исправление, можно сделать отмену снова и снова.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Справа часто появляется стрелка вправо — повторение. Она возвращает действие обратно, когда отмена была лишней или ошибку исправили случайно. Такая пара помогает запомнить логику: назад — и снова вперёд.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использовании обратных команд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нажимают «Отменить» слишком много раз и убирают не только ошибку, но и то, что было сделано правильно. Поэтому полезно смотреть на изменения после каждого шага и останавливаться вовремя.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ошибка — перепутать отмену и удаление. Отмена возвращает прежний результат, а удаление убирает объект из работы. Если не понять разницу, можно потерять нужный файл или элемент.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так: ребёнок ищет кнопку восстановления не в той программе. Например, в приложении для рисунка значки могут отличаться от значков браузера или текстового редактора. Важно проверять название команды на экране.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стрелки направления: где «назад», а где «вперёд». Тогда отмена может сработать не так, как ожидалось. Внимательные значки и подписи помогают быстро выбрать правильное действие без лишних попыток.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вернуть удалённый файл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порядок действий в файловых программах: удаление часто отправляет файл в корзину.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5700" y="374512"/>
            <a:ext cx="297300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4281" y="1496638"/>
            <a:ext cx="260138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350" y="2647413"/>
            <a:ext cx="300000" cy="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4350" y="3756204"/>
            <a:ext cx="300000" cy="26666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обратные действия встречаются в жизни ребёнка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и исправления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графических заданиях обратные действия помогают поправить линию или цвет. Если рисунок «поплыл», ребёнок возвращает прежний результат и дорабатывает без стирания всего полотна.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набор слов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можно отменить неверную букву или случайное удаление слова. Так текст становится аккуратнее, а ошибки не превращаются в страшную «катастрофу» для всей работы.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шаги персонажа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играх команды назад помогают вернуться к предыдущему моменту. Это полезно, когда персонаж сделал неудачный ход: можно исправить решение и продолжить игру.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Файлы и школьные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файлами обратные действия поддерживают порядок. Удалённые документы иногда можно восстановить, а важные изменения — вернуть, чтобы не терять результаты уроков.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запоминания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«Отменить» убирает последнее действие, как будто вы возвращаете страницу назад. «Повторить» делает то же самое действие снова, если вы передумали или исправление оказалось случайным.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убирает объект из текущего списка, а восстановление возвращает его обратно. Поэтому, если что-то исчезло, стоит искать именно восстановление, а не другой похожий значок.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влево чаще означает «назад», а стрелка вправо — «вперёд». Эти подсказки помогают быстрее находить нужные команды в разных программах и не путаться.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исправлении ошибки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Универсальная последовательность для рисунка, текста и простых файлов.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как помощник, который умеет возвращать назад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Кнопка-спасатель для рисунка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Представь, что во время урока линии получились слишком кривыми. Ребёнок нажимает кнопку отмены и рисунок возвращается к предыдущему варианту. Можно поправить цвет или форму и не начинать всё с нуля. Компьютер словно говорит: «Давай попробуем ещё раз».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Текст, который можно вернуть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наборе сообщения легко ошибиться: нажать не ту клавишу или случайно удалить слово. Вместо того чтобы стирать всё руками, можно шаг за шагом вернуть правильный вид. В итоге получится аккуратный текст, а ошибка превращается в маленький урок. Компьютер бережно сохраняет последние шаги.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темы: обратные действия помогают исправлять и понимать
</a:t>
            </a:r>
            <a:endParaRPr lang="en-US" sz="2754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действия связывают каждое действие с его результатом. Команды отмены, повтора, удаления и восстановления делают работу безопаснее: ребёнок меньше боится ошибок и увереннее трудится с рисунками, текстом и файлами.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2026-05-13T14:39:04Z</dcterms:created>
  <dcterms:modified xsi:type="dcterms:W3CDTF">2026-05-13T14:39:04Z</dcterms:modified>
</cp:coreProperties>
</file>