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темы, стиля и авторского голоса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как форма литературного роста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— начале XX века рассказ стал особенно востребован: он отвечал журнальной печати, быстро читался и точно передавал частную жизнь, психологию и напряжение эпохи.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первые или первые по-настоящему зрелые произведения малой прозы, в которых автор только вырабатывает свой художественный метод, пробует темы и способы построения сюжета.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ранними рассказами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текстов характерны заметное влияние литературных предшественников, повышенная эмоциональность, эксперимент с композицией и стремление точнее обозначить образ героя и его внутренний мир.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ранних рассказах особенно ясно видно, как от подражания и проб начинается движение к самостоятельной манере, которая позже станет узнаваемой в зрелых произведениях.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память и окружение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как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нередко вырастают из детских впечатлений, семейных историй, школьного опыта и наблюдений за провинциальным бытом. Такой материал придает повествованию достоверность.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среды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легко заметить бытовые детали, живую разговорную интонацию и следы конкретной среды. Они помогают понять, откуда приходит авторский взгляд и как он формируется.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55877"/>
            <a:ext cx="241500" cy="1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706223"/>
            <a:ext cx="241500" cy="1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ранних рассказов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взросление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часто чувствует себя незащищенным перед миром. Через это состояние раскрывается страх перемен, неуверенность и необходимость впервые самостоятельно отвечать за выбор.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 несправедливость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показывает хрупкость человеческой жизни. В ранней прозе бедность редко остается фоном: она влияет на поступки, речь и самоощущение персонажа.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обычно изображается как сильное, но неустойчивое переживание. Оно помогает увидеть, как мечта сталкивается с реальностью и как меняется взгляд героя.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случайная встреча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движения связывает внешнее событие с внутренним переломом. Случайная встреча или путь становятся моментом, когда привычная жизнь неожиданно обретает новый смысл.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обычной ситуации герой оказывается перед вопросом совести. Небольшое событие превращается в проверку характера, в которой особенно заметна личная ответственность.
</a:t>
            </a:r>
            <a:endParaRPr lang="en-US" sz="7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мотивы не существуют отдельно: они переплетаются и усиливают друг друга, создавая цельное эмоциональное и смысловое поле текста.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ранних рассказов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строятся на нескольких центрах одновременно; именно их сочетание делает малую прозу многослойной и выразительной.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ранней русской прозе; дата не требуется.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это молодой человек, ученик, студент или чиновник, который еще не выработал прочной жизненной позиции и остро чувствует зависимость от обстоятельств.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рядом с ним появляется образ бедного интеллигента или «маленького человека». Такой персонаж особенно уязвим, потому что его возможности ограничены социальной средой.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определяется сомнением, впечатлительностью и внутренней неустойчивостью. Важнее не внешняя активность, а момент, когда привычный взгляд на мир начинает меняться.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этого героя автор показывает не только частную судьбу, но и общую человеческую ситуацию: поиск опоры, достоинства и смысла в трудной повседневности.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героя в ранних рассказах
</a:t>
            </a:r>
            <a:endParaRPr lang="en-US" sz="22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ранний рассказ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композиционных звеньев малой прозы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как смысловой центр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предметная деталь может удерживать весь смысл рассказа: окно, письмо, лампа, шинель или дорога связывают внешнее действие с внутренним состоянием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такую деталь автор избегает прямых объяснений. Читатель сам замечает, как вещь или пейзаж подсказывают настроение, конфликт и скрытую тему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ранних рассказов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уже слышны юмор, ирония, лиризм или сатирическая интонация. Они помогают автору не только описывать событие, но и выражать свое отношение к нему.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ранней прозы характерны образность, точные бытовые наблюдения и короткие фразы. Такое письмо делает повествование плотным и позволяет быстро выделить главное.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ранних рассказах часто складываются черты будущего индивидуального стиля: особая ритмика фразы, выбор деталей, интонация и способ завершать эпизод сильной концовкой.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три авторские линии ранней прозы и показывает, как по-разному в ней проявляются реализм, психологизм и внимание к человеку.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ранних рассказов классиков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проза классиков развивается разными путями, но везде становится школой наблюдения за человеком и поиском собственного художественного голоса.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литературные издания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Чехова как пример литературного роста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Юмористические миниатюры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рассказы строятся на краткой сцене, точной реплике и комической ситуации. Чехов внимательно фиксирует бытовые слабости и речевые особенности персонажей.
</a:t>
            </a:r>
            <a:endParaRPr lang="en-US" sz="893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психологизму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смешной оболочкой все заметнее становятся неловкость, усталость, скрытая обида и нравственная неустроенность героя. Сюжет начинает работать на внутренний смысл.
</a:t>
            </a:r>
            <a:endParaRPr lang="en-US" sz="933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уже не отменяет серьезности. Открытый финал и лаконичность позволяют читателю самому увидеть человеческую драму в обычном, на первый взгляд, эпизоде.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изображает героя в предельной ситуации, где бедность, зависимость и грубая среда проверяют не только его характер, но и способность сохранить достоинство.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часто оказывается бунтующая личность: она не мирится с унижением, стремится к свободе и сопротивляется миру, который подавляет слабого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труд, дорога и случайная встреча: через эти мотивы раскрывается не внешнее движение сюжета, а нравственный выбор героя.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рассказы показывают, что сила человека измеряется не положением в обществе, а внутренней цельностью, стойкостью и готовностью отвечать за себя.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Горького: человек и социальная среда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сцена нередко сочетает несколько тонов: например, иронию, тревогу и сочувствие к герою.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ранних рассказов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проза строится на смешении интонаций, поэтому эмоциональный эффект возникает не из одного чувства, а из их напряженного сочетания.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ранним рассказам русской классики; учебные материалы по литературе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природа как способ передать настроение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перед разговором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облака медленно закрывают небо, и сад кажется неподвижным, будто прислушивается к шагам героя. В этом полумраке особенно заметны его сомнение и внутренняя настороженность, а тишина подчеркивает важность предстоящего решения.
</a:t>
            </a:r>
            <a:endParaRPr lang="en-US" sz="1137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над дорогой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дорога тянется к горизонту, исчезая в серой пелене дождя. Такой пейзаж создает ощущение одиночества и неопределенности, но одновременно намекает на движение вперед, которое еще только предстоит герою.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сад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снега, прозрачный воздух и недвижимые деревья делают пространство почти хрупким. Зимний пейзаж передает не только холод, но и сосредоточенность, когда человек остается один на один со своими мыслями.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раннего рассказа к зрелому стилю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становления художественной манеры в ранней прозе.
</a:t>
            </a:r>
            <a:endParaRPr lang="en-US" sz="9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75244"/>
            <a:ext cx="281100" cy="24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50" y="2395325"/>
            <a:ext cx="281100" cy="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650" y="3046742"/>
            <a:ext cx="281100" cy="249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2653" y="3666953"/>
            <a:ext cx="281100" cy="2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2653" y="4302778"/>
            <a:ext cx="281100" cy="28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ранние рассказы важны для понимания автора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тем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показывают, какие мотивы станут для автора постоянными: конфликт личности и среды, память, любовь, вина и нравственный выбор.
</a:t>
            </a:r>
            <a:endParaRPr lang="en-US" sz="941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заметны первые особенности письма — интонация, ритм фразы, работа с деталью и способ строить финал, который закрепится в зрелых произведениях.
</a:t>
            </a:r>
            <a:endParaRPr lang="en-US" sz="928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ранним персонажам видно, какой человеческий тип интересует писателя: сильный, сомневающийся, впечатлительный или находящийся в кризисе.
</a:t>
            </a:r>
            <a:endParaRPr lang="en-US" sz="941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рассказы сохраняют бытовые и социальные приметы времени, поэтому помогают понять не только автора, но и историческую среду его становления.
</a:t>
            </a:r>
            <a:endParaRPr lang="en-US" sz="941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ранние тексты с поздними, можно увидеть, какие находки оказались случайными, а какие определили весь дальнейший творческий путь.
</a:t>
            </a:r>
            <a:endParaRPr lang="en-US" sz="9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небольшой форме авторы выбирают разные способы удержать внимание читателя и подчеркнуть главный конфликт.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Композиционные приемы в ранних рассказах
</a:t>
            </a:r>
            <a:endParaRPr lang="en-US" sz="2909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ранний рассказ строится компактно: один конфликт, выразительная сцена и финал, который оставляет пространство для размышления.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ранним рассказам русской классики; учебные материалы по литературе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ранние рассказы сегодня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обратить внимание на язык: точные слова, короткие фразы и бытовые детали помогают увидеть, как автор строит смысл без прямых объяснений.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учитывать исторический фон: бедность, неравенство, городская или провинциальная среда объясняют поступки героев и делают конфликт более объемным.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полезно сопоставлять личное и универсальное: за частной судьбой в раннем рассказе часто скрываются опыт взросления, страх потери и надежда на внутреннюю опору.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— это не просто первые попытки, а творческая лаборатория, где складываются тема, стиль и взгляд на человека. Именно здесь особенно заметны будущая глубина и художественная точность автора.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рассказы: начало большого пути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2026-05-23T19:37:21Z</dcterms:created>
  <dcterms:modified xsi:type="dcterms:W3CDTF">2026-05-23T19:37:21Z</dcterms:modified>
</cp:coreProperties>
</file>