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23419" y="932260"/>
            <a:ext cx="5021993" cy="24717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 растений: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прорастания семени до старения — основные этапы и регуляторы роста.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3023418" y="3572605"/>
            <a:ext cx="5095568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развития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нам пищу и кислород, формируют экосистемы. Знание их роста необходимо для сельского хозяйства, селекции и защиты природы, а также для адаптации к климатическим изменениям.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онтогенеза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развитие, или онтогенез, — это процесс последовательных изменений растения от семени до завершения жизненного цикла. Все стадии связаны между собой и отражают морфологический и физиологический рост.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проходят стадии: зародыш, ювенильная, взрослая и старение. Каждая характеризуется уникальными биологическими процессами и морфологическими изменениями, отражающими зрелость организма.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цикла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жизненного цикла иллюстрирует этапы развития: от семени через рост и цветение до старения, подчеркивая непрерывность и взаимосвязь всех процессов.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индивидуальное развитие растения?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онтогенеза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Ювенильный этап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и формирование основных вегетативных элементов — корней и листьев.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этап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зародыша внутри семени, формируются зачатки тканей и органов.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старения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жизненных процессов, ухудшение функций и постепенная гибель растения.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этап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цветение, развивается генеративная система, формируются плоды и семена.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7373" y="1935209"/>
            <a:ext cx="4629879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этапов развития растений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продолжительность и ключевые процессы на каждом этапе развития растения.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различаются по длительности и биологическим функциям, особенно выражено у однолетних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Академический курс ботаники,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основных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выходит корешок — первый орган, затем формируется побег с первыми настоящими листьями, что обеспечивает начало фотосинтеза и рост растения.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катализатор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начинается с поглощения воды, вызывающей набухание и разрыв семенной оболочки. Этот процесс запускает активные биохимические реакции внутри семени.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семени: начало жизни растения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Ювенильная стадия: активный рост и развитие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стремительно увеличивается в размерах за счёт быстрого деления клеток и формирования основных органов — корней, стебля и листьев.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 развивается корневая система, обеспечивающая надёжное закрепление и питание в почве, а листья начинают эффективно участвовать в фотосинтезе.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Накапливаются жизненно важные ресурсы, что позволяет растению подготовиться к переходу в следующую фазу — половое размножение.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половому развитию: начало цветения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цветочных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стадия сопровождается появлением цветочных бутонов. В цветках образуются тычинки и пестики — органы размножения, жизненно важные для опыления.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опыления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может осуществляться с помощью ветра, насекомых или быть самоопыляющимся, что обеспечивает разнообразие и адаптацию к условиям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растения на разных этапах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скорость роста наблюдается на ювенильной стадии, особенно у однолетних растений, таких как фасоль и горох.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темпа роста отражает переходы между морфологическими и физиологическими фазами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биологии растений 2022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Замедляется обмен веществ и ферментативная активность, что приводит к снижению общей жизнедеятельности.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желтеют, падают — уменьшается фотосинтетическая способность и накопление энергии.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Отмирают корневые и побочные побеги, что снижает возможность восстановления и роста новых частей растения.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снижение устойчивости снижает способность к размножению и ускоряет гибель организма.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процессов старения у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5750" y="2057985"/>
            <a:ext cx="254527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1483" y="2057985"/>
            <a:ext cx="349974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среды, влияющие на развитие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воздействует на скорость метаболизма и биохимические реакции, влияя на скорость роста и развитие растений в разные сезоны.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обеспечивает энергию для фотосинтеза и влияет на время цветения. Его интенсивность и продолжительность дня регулируют большинство процессов роста растения.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 и почвы определяет доступность воды для растений и влияет на транскрипцию и другие физиологические процессы.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плодородие почвы регулируют доступность минеральных веществ, необходимых для питания и оптимального развития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регуляторы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Ауксины стимулируют удлинение клеток и рост вверх. Гиббереллины ускоряют деление и рост клеток. Цитокинины активируют клеточное деление и способствуют росту боковых побегов.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гормонов в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Абсцизовая кислота замедляет рост и помогает справляться с неблагоприятными условиями. Этилен регулирует созревание плодов и процессы старения, обеспечивая завершение жизненного цикла растения.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растений и их роль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имеют мясистые стебли для накопления воды и минимизированные листья, что снижает испарение в засушливых условиях пустыни.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Подсолнухи поворачивают листья и цветки в сторону солнца, чтобы максимально использовать солнечную энергию для фотосинтеза.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Растения-длиннодневники начинают процесс цветения при удлинении светового дня, что позволяет им оптимизировать репродукцию по сезону.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Адаптации: примеры у разных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и генеративное развитие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развитие характеризуется ростом корней, стеблей и листьев, обеспечивая питание и поддержку растения.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Генеративное развитие начинается с образования цветков — органов размножения, где происходит формирование гамет.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 развиваются плоды и семена, завершая репродуктивный цикл.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вегетативной и генеративной фазами зависит от генетики и условий среды, регулируя жизненный процесс растения.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 растения: этапы и 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ключевые стадии жизненного цикла с влиянием факторов и гормонов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Многолетние растения и их продолжительное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Многолетники, например дуб и рябина, накапливают вегетативную массу несколько лет до начала цветения. Их жизненный цикл длится многие годы с ежегодным повторением фаз роста и размножения.
</a:t>
            </a:r>
            <a:endParaRPr lang="en-US" sz="1095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однолетних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Однолетние растения, такие как фасоль и горох, завершают весь жизненный цикл за один вегетационный период. Они быстро прорастают, растут, цветут и плодоносят, после чего погибают.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развития однолетних и многолетних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примеры развития: дуб и фасоль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6607" y="1834576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жизни фасоли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прорастает и быстро развивается, достигает цветения за 1-2 месяца, завершает плодоношение за сезон.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35547" y="3600512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Ювенильный период дуба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растет медленно, в первые годы накапливает вегетативную массу, не цветет.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06407" y="2009141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и долгожительство дуба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цветение у дуба наступает через 40-80 лет, при этом древесное растение может жить 400 и более лет.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485453"/>
            <a:ext cx="6060571" cy="14527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роста, числа листьев и времени цветения растений при разном освещении.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света замедляет рост, снижает листообразование и задерживает цветение.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лабораторный опыт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 на развитие: экспериментальные данные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0621" y="-94785"/>
            <a:ext cx="4025392" cy="5305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 молекулярные методы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используют генные технологии для выявления участков ДНК, отвечающих за адаптацию. Это позволяет создавать более устойчивые и продуктивные растения.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и редактирование генома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сенсоров и компьютерного моделирования помогает мониторить рост и состояние растений. Редактирование генома CRISPR ускоряет развитие новых сортов с полезными свойствами.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в биологии растений
</a:t>
            </a:r>
            <a:endParaRPr lang="en-US" sz="3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индивидуального развития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особенностей роста и развития помогает улучшать урожай, разрабатывать новые сорта и сохранять природу, формируя у учеников экологическое мышление и биологическую грамотность.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2026-05-08T16:03:42Z</dcterms:created>
  <dcterms:modified xsi:type="dcterms:W3CDTF">2026-05-08T16:03:42Z</dcterms:modified>
</cp:coreProperties>
</file>