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3855" y="440175"/>
            <a:ext cx="4256439" cy="426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050" y="440175"/>
            <a:ext cx="45585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49050" y="1101675"/>
            <a:ext cx="3905100" cy="359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2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Грин. «Алые паруса»: повесть о мечте и чуде
</a:t>
            </a:r>
            <a:pPr algn="l" indent="0" marL="0">
              <a:lnSpc>
                <a:spcPct val="100000"/>
              </a:lnSpc>
              <a:buNone/>
            </a:pPr>
            <a:r>
              <a:rPr lang="en-US" sz="157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вере, надежде и силе доброго поступка.
</a:t>
            </a:r>
            <a:endParaRPr lang="en-US" sz="472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Грин и мир «Алых парусов»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Грин создал особую романтическую повесть, где обычная жизнь соединяется с мечтой и символами. В сокращённом тексте сохраняются главные события: предсказание, ожидание и счастливое исполнение надежды.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9375" y="1337783"/>
            <a:ext cx="754800" cy="670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19575" y="1337783"/>
            <a:ext cx="754800" cy="6709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269813" y="1371330"/>
            <a:ext cx="754800" cy="60384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452263" y="1328100"/>
            <a:ext cx="690300" cy="6903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06100" y="363619"/>
            <a:ext cx="81318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в мире Каперны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498963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Приморский посёлок
</a:t>
            </a:r>
            <a:pPr algn="ctr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59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Каперна — вымышленное место у моря, где жизнь течёт размеренно и тяжело. Здесь особенно заметны замкнутость людей, их привычки и недоверие ко всему необычному.
</a:t>
            </a:r>
            <a:endParaRPr lang="en-US" sz="1259" dirty="0"/>
          </a:p>
        </p:txBody>
      </p:sp>
      <p:sp>
        <p:nvSpPr>
          <p:cNvPr id="18" name="Text 3"/>
          <p:cNvSpPr txBox="1"/>
          <p:nvPr/>
        </p:nvSpPr>
        <p:spPr>
          <a:xfrm>
            <a:off x="2649379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как путь
</a:t>
            </a:r>
            <a:pPr algn="ctr" indent="0" marL="0">
              <a:lnSpc>
                <a:spcPct val="100000"/>
              </a:lnSpc>
              <a:buNone/>
            </a:pPr>
            <a:r>
              <a:rPr lang="en-US" sz="122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в повести связано со свободой, переменами и дорогой к будущему. Оно противопоставлено тесной повседневности Каперны и создаёт ощущение простора и ожидания.
</a:t>
            </a:r>
            <a:endParaRPr lang="en-US" sz="1227" dirty="0"/>
          </a:p>
        </p:txBody>
      </p:sp>
      <p:sp>
        <p:nvSpPr>
          <p:cNvPr id="19" name="Text 4"/>
          <p:cNvSpPr txBox="1"/>
          <p:nvPr/>
        </p:nvSpPr>
        <p:spPr>
          <a:xfrm>
            <a:off x="4799438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посёлка
</a:t>
            </a:r>
            <a:pPr algn="ctr" indent="0" marL="0">
              <a:lnSpc>
                <a:spcPct val="100000"/>
              </a:lnSpc>
              <a:buNone/>
            </a:pPr>
            <a:r>
              <a:rPr lang="en-US" sz="129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Капернцы часто судят других по внешнему впечатлению и не умеют понимать чужую непохожесть. Их насмешки помогают увидеть, насколько жестокой бывает толпа.
</a:t>
            </a:r>
            <a:endParaRPr lang="en-US" sz="1291" dirty="0"/>
          </a:p>
        </p:txBody>
      </p:sp>
      <p:sp>
        <p:nvSpPr>
          <p:cNvPr id="20" name="Text 5"/>
          <p:cNvSpPr txBox="1"/>
          <p:nvPr/>
        </p:nvSpPr>
        <p:spPr>
          <a:xfrm>
            <a:off x="6949490" y="2360099"/>
            <a:ext cx="1695600" cy="18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надежды
</a:t>
            </a:r>
            <a:pPr algn="ctr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47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суровой жизни особенно ярко звучит мечта об ином, светлом мире. Именно поэтому появление корабля с алыми парусами воспринимается как настоящее чудо.
</a:t>
            </a:r>
            <a:endParaRPr lang="en-US" sz="124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725" y="1157849"/>
            <a:ext cx="3345600" cy="32508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Ассоль: героиня, которая умеет верить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044925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и испытание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044925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Ассоль растёт без матери и живёт с отцом Лонгреном. Жители Каперны смеются над ней, поэтому девочка рано привыкает к одиночеству и непониманию.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6573750" y="1969075"/>
            <a:ext cx="20331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насмешки, Ассоль не отказывается от своей мечты. Она сохраняет доброту, терпение и веру в чудо, которое должно обязательно сбыться.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573750" y="1210961"/>
            <a:ext cx="2033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сила и ожидание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Лонгрен и трудная жизнь после утраты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Лонгрен, бывший моряк и отец Ассоль, после смерти жены остаётся один с маленькой дочерью. Тяжёлая потеря делает его молчаливым и замкнутым человеком.
</a:t>
            </a:r>
            <a:endParaRPr lang="en-US" sz="1461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почти не общается с соседями, потому что не находит у них сочувствия и понимания. Отчуждение усиливает его внутреннюю боль и делает жизнь ещё труднее.
</a:t>
            </a:r>
            <a:endParaRPr lang="en-US" sz="1461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Лонгрена показывает, как одиночество и холодность окружающих могут ранить сильнее самих жизненных испытаний. При этом он продолжает заботиться об Ассоль.
</a:t>
            </a:r>
            <a:endParaRPr lang="en-US" sz="1461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564100"/>
            <a:ext cx="3982500" cy="19034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повести и их значение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покажем, как каждый персонаж помогает раскрыть главную мысль произведения.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персонажей строится на противопоставлении мечты и равнодушия. Каждый герой показывает, как по-разному люди отвечают на надежду другого человека.
</a:t>
            </a:r>
            <a:endParaRPr lang="en-US" sz="157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Грин, «Алые паруса» (сокращённый текст)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 повести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сокращённом тексте «Алых парусов»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Предсказание Эгля и смысл алых парусов
</a:t>
            </a:r>
            <a:endParaRPr lang="en-US" sz="2982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Эгль обещает Ассоль встречу с кораблём, который однажды придёт за ней. Его слова звучат как сказка, но для девочки становятся настоящим жизненным ориентиром.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Алые паруса превращаются в символ мечты, счастья и любви. Они обозначают не просто красивую картину, а возможность увидеть в жизни чудо и верить в него.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важен ещё и потому, что чудо в повести создаётся человеческим поступком. Добро Грея помогает мечте стать реальностью, а не остаться фантазией.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1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повести: от грусти к счастливой развязке
</a:t>
            </a:r>
            <a:endParaRPr lang="en-US" sz="2361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заметен контраст между мрачной повседневностью и ярким финалом. Именно он делает историю эмоционально запоминающейся для читателя.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движется от грусти к радости: ожидание усиливает напряжение, а финал приносит сильный эмоциональный подъём.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Грин, «Алые паруса»; оценка эмоциональной динамики по тексту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Грей — молодой капитан, умеющий замечать чужую боль и откликаться на неё делом. Узнав историю Ассоль, он не ограничивается сочувствием. Он решает сделать её мечту настоящей и берёт ответственность за этот поступок.
</a:t>
            </a:r>
            <a:endParaRPr lang="en-US" sz="973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Капитан, который не проходит мимо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исполнить предсказание, Грей покупает алый шёлк и готовит корабль к необычному выходу в море. Этот шаг требует смелости, вкуса и веры в человека. Благодаря ему морской пейзаж становится частью сказочного финала.
</a:t>
            </a:r>
            <a:endParaRPr lang="en-US" sz="938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Паруса цвета надежды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Грея показывает, что чудо не всегда приходит само. Иногда оно рождается из доброты, решимости и желания помочь другому стать счастливым. В этом и заключается нравственная сила героя.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Чудо, созданное человеком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Артур Грей: герой, который сам создаёт чудо
</a:t>
            </a:r>
            <a:endParaRPr lang="en-US" sz="279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4300" y="1285325"/>
            <a:ext cx="690300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07500" y="1328555"/>
            <a:ext cx="754800" cy="6038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67150" y="1295008"/>
            <a:ext cx="754800" cy="67093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37150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в поступках героев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  <p:sp>
        <p:nvSpPr>
          <p:cNvPr id="14" name="Text 2"/>
          <p:cNvSpPr txBox="1"/>
          <p:nvPr/>
        </p:nvSpPr>
        <p:spPr>
          <a:xfrm>
            <a:off x="572211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Ассоль
</a:t>
            </a:r>
            <a:pPr algn="ctr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Ассоль не озлобляется на насмешки и сохраняет веру в лучшее. Её терпение и внутреннее достоинство показывают, что добро начинается с умения не отвечать жестокостью на жестокость.
</a:t>
            </a:r>
            <a:endParaRPr lang="en-US" sz="1373" dirty="0"/>
          </a:p>
        </p:txBody>
      </p:sp>
      <p:sp>
        <p:nvSpPr>
          <p:cNvPr id="15" name="Text 3"/>
          <p:cNvSpPr txBox="1"/>
          <p:nvPr/>
        </p:nvSpPr>
        <p:spPr>
          <a:xfrm>
            <a:off x="3457567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Лонгрен
</a:t>
            </a:r>
            <a:pPr algn="ctr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Лонгрен бережно растит дочь и старается защитить её от враждебности жителей Каперны. Его забота проявляется не в громких словах, а в постоянной ответственности и верности семье.
</a:t>
            </a:r>
            <a:endParaRPr lang="en-US" sz="1330" dirty="0"/>
          </a:p>
        </p:txBody>
      </p:sp>
      <p:sp>
        <p:nvSpPr>
          <p:cNvPr id="16" name="Text 4"/>
          <p:cNvSpPr txBox="1"/>
          <p:nvPr/>
        </p:nvSpPr>
        <p:spPr>
          <a:xfrm>
            <a:off x="6342923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Грей
</a:t>
            </a:r>
            <a:pPr algn="ctr" indent="0" marL="0">
              <a:lnSpc>
                <a:spcPct val="100000"/>
              </a:lnSpc>
              <a:buNone/>
            </a:pPr>
            <a:r>
              <a:rPr lang="en-US" sz="138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88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Грей не ограничивается сочувствием: он действует и создаёт для Ассоль настоящий праздник. Его поступок доказывает, что добро становится силой, когда человек готов помочь конкретно и решительно.
</a:t>
            </a:r>
            <a:endParaRPr lang="en-US" sz="138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5220" y="1128900"/>
            <a:ext cx="4354760" cy="1735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повести и их значения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9340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символы работают на одну идею: чудо в повести не случайно, а связано с верой, движением к цели и светлым чувством.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971500" y="4463750"/>
            <a:ext cx="51786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повести А. Грина «Алые паруса» в сокращении; литературный анализ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0875" y="3111900"/>
            <a:ext cx="3583200" cy="102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помогают понять, как в повести мечта соединяется с надеждой, любовью и ожиданием чуда.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произведения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мечты задаёт общий тон повести, а остальные мотивы раскрывают, что мешает ей и что помогает ей осуществиться.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смысловая линия — вера в мечту; рядом с ней особенно заметны добро и противостояние равнодушию. Именно они приводят к счастливому финалу.
</a:t>
            </a:r>
            <a:endParaRPr lang="en-US" sz="1533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повести А. Грина «Алые паруса» в сокращении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Ассоль и жителей Каперны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Ассоль живёт иначе, чем окружающие: она верит в необычную судьбу и не принимает насмешки за истину. Поэтому для жителей Каперны девочка кажется странной и непонятной.
</a:t>
            </a:r>
            <a:endParaRPr lang="en-US" sz="1575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Посёлок показан как место, где люди привыкли жить по шаблону и с недоверием относятся ко всему, что выходит за пределы обыденного. Отсюда рождаются слухи, обиды и холодность.
</a:t>
            </a:r>
            <a:endParaRPr lang="en-US" sz="1567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Насмешки над Ассоль раскрывают духовную бедность толпы: она боится того, чего не понимает, и пытается унизить непохожего человека. Так в повести появляется острое нравственное противостояние.
</a:t>
            </a:r>
            <a:endParaRPr lang="en-US" sz="1567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этом фоне особенно заметна внутренняя красота героини. Ассоль остаётся доброй, терпеливой и верной своей мечте, поэтому моральное превосходство оказывается на её стороне.
</a:t>
            </a:r>
            <a:endParaRPr lang="en-US" sz="1567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мечта Ассоль становится реальностью
</a:t>
            </a:r>
            <a:endParaRPr lang="en-US" sz="2675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вера Ассоль и поступок Грея соединяются и приводят к счастливой развязке.
</a:t>
            </a:r>
            <a:endParaRPr lang="en-US" sz="1441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6899" y="-125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5992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Морской пейзаж и романтическая атмосфера
</a:t>
            </a:r>
            <a:endParaRPr lang="en-US" sz="2086" dirty="0"/>
          </a:p>
        </p:txBody>
      </p:sp>
      <p:sp>
        <p:nvSpPr>
          <p:cNvPr id="5" name="Text 1"/>
          <p:cNvSpPr txBox="1"/>
          <p:nvPr/>
        </p:nvSpPr>
        <p:spPr>
          <a:xfrm>
            <a:off x="943550" y="1425375"/>
            <a:ext cx="5330400" cy="12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в повести постоянно связано с движением, свободой и переменами. Оно расширяет пространство сюжета и создаёт ощущение, что за горизонтом возможно нечто большее, чем повседневность.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43550" y="3026375"/>
            <a:ext cx="3450600" cy="16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Ветер, закаты и корабли помогают передавать чувства героев без лишних объяснений. Благодаря этим картинам произведение звучит как романтическая история о надежде, красоте и ожидании чуда.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романтической повести в «Алых парусах»
</a:t>
            </a:r>
            <a:endParaRPr lang="en-US" sz="2575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Романтическое звучание усиливают не только герои и символы, но и особая интонация повествования, в которой надежда важнее бытовых деталей.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признаки романтизма выражены ярко и согласованно: необычные характеры, символика, контраст и счастливое чудо образуют цельный художественный мир.
</a:t>
            </a:r>
            <a:endParaRPr lang="en-US" sz="1533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повести А. Грина «Алые паруса»; литературоведческий анализ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722228"/>
            <a:ext cx="3982500" cy="158714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повести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сведения помогают быстро назвать автора, жанр, героев и ключевой образ произведения.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легко узнать по жанру, главным героям и яркому символу. Эти опорные детали помогают точно пересказать сюжет и объяснить его смысл.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повести А. Грина «Алые паруса» в сокращении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72519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повесть близка школьникам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52003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Ассоль понятна современным читателям, потому что в ней есть знакомые чувства: одиночество, надежда, желание быть услышанным и страх, что мечту высмеют.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5096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учит уважать чужие стремления и не разрушать их насмешками. Для школьников это важный пример того, как слова и поступки влияют на другого человека.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7673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показывает, что доброта может изменить судьбу, если не ограничиваться сочувствием. Поэтому «Алые паруса» читаются как книга о внутренней силе и светлом выборе.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18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Мечта, которую помогает осуществить добро
</a:t>
            </a:r>
            <a:pPr algn="l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«Алые паруса» напоминают: мечта живёт, пока человек верит в неё и не боится делать добро. Именно так обычная жизнь превращается в чудо.
</a:t>
            </a:r>
            <a:endParaRPr lang="en-US" sz="418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2026-05-22T11:42:09Z</dcterms:created>
  <dcterms:modified xsi:type="dcterms:W3CDTF">2026-05-22T11:42:09Z</dcterms:modified>
</cp:coreProperties>
</file>