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и социальная справедливость в географии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влияет на равные права и возможности людей?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справедливость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не только природу, но и организацию жизни общества в пространстве. Различия между центром и периферией, городом и селом показывают, как неравный доступ к ресурсам формирует качество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справедливости в общественно-географическом анализе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начинается с признания одинаковой ценности каждого человека и недопустимости произвольных ограничений. В географии это означает сопоставимые условия доступа к базовым благам независимо от места проживания.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идет не только о правилах, но и о том, как распределяются школы, больницы, транспорт, рабочие места и общественные пространства. Географический анализ выявляет, где ресурсы сосредоточены, а где их не хватает.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уязвимых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Ролз связывал справедливость с заботой о наименее обеспеченных группах. Такой подход помогает оценивать, кому особенно сложно воспользоваться общественными благами из-за бедности, удаленности или ограничений здоровья.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Амартия Сен подчеркивал, что формальные права недостаточны без реальной способности ими пользоваться. Для географии это важно, потому что транспорт, расстояние, доход и информация определяют практическую доступность возможностей.
</a:t>
            </a:r>
            <a:endParaRPr lang="en-US" sz="9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справедливость как проблема пространственного неравенства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 к благам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справедливость означает, что жители разных местностей должны иметь сопоставимый доступ к образованию, медицине, транспорту и связи, даже если их территория удалена от крупных центров.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усиливают большие расстояния, слабая транспортная связанность, редкая сеть учреждений и концентрация инвестиций в крупных городах. В результате периферийные районы получают меньше возможностей для развития.
</a:t>
            </a:r>
            <a:endParaRPr lang="en-US" sz="78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тематических картах особенно заметно различие между агломерациями, региональными центрами и периферией. Такой контраст помогает увидеть, что пространство само по себе может усиливать неравенство.
</a:t>
            </a:r>
            <a:endParaRPr lang="en-US" sz="84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территориальной справедливости показывает, как размещение людей и объектов влияет на миграции, расселение и устойчивость районов. Это делает тему ключевой для анализа современных территорий.
</a:t>
            </a:r>
            <a:endParaRPr lang="en-US" sz="8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оценить, насколько базовые услуги доступны жителям разных районов, а не только насколько высок средний уровень развития территории.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территориальной справедливости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 пространстве видна через доступность услуг: важен не средний показатель, а реальные условия для жителей разных районов.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территориальной доступности по данным социальной инфраструктуры
</a:t>
            </a:r>
            <a:endParaRPr lang="en-US" sz="6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справедливость и равенство возможностей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справедливость предполагает доступ к качественному образованию и честным условиям труда. Без этих ресурсов человек лишается возможности развивать способности и самостоятельно улучшать жизненную ситуацию.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 к медицине, правосудию и социальной поддержке снижает риск того, что болезнь, конфликт или бедность надолго закрепят неравное положение человека или семьи.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Недискриминация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требует, чтобы пол, возраст, доход, национальность, инвалидность или место жительства не становились причиной отказа в базовых правах и услугах, доступных другим гражданам.
</a:t>
            </a:r>
            <a:endParaRPr lang="en-US" sz="919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права человек может не воспользоваться им из-за нехватки денег, транспорта, информации или цифровых навыков. Поэтому география изучает не декларации, а практическую возможность участия.
</a:t>
            </a:r>
            <a:endParaRPr lang="en-US" sz="912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барьеров на старте, тем выше шанс изменить статус и качество жизни. Равные возможности важнее формального одинакового отношения, если условия исходно сильно различаются.
</a:t>
            </a:r>
            <a:endParaRPr lang="en-US" sz="9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доход редко действует сам по себе: он усиливает ограничения в образовании, здоровье и доступе к услугам, закрепляя неравенство на годы.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чаще всего формируют социальное неравенство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многомерно: самые сильные различия возникают при сочетании нескольких неблагоприятных факторов одновременно.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социального неравенства по материалам общественно-географического анализа
</a:t>
            </a:r>
            <a:endParaRPr lang="en-US" sz="6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равенство и равные возможности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Одинаковая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общество закрепляет одинаковые правила для всех: одинаковые права, обязанности и юридические гарантии. Это важная основа, но она еще не устраняет различия в стартовых условиях.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Устранение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смещается к препятствиям, мешающим людям пользоваться своими правами: бедности, удаленности, инвалидности, языковым трудностям и цифровому разрыву.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Равный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не полное совпадение результатов, а более честная конкуренция возможностей. В географии именно такой подход лучше всего объясняет справедливое развитие территорий.
</a:t>
            </a:r>
            <a:endParaRPr lang="en-US" sz="8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справедливое распределение ресурсов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сборе данных о населении, услугах и инфраструктуре, а затем на корректировке решений по результатам оценки.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территориальное неравенство: три сюжета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городе университет, поликлиника, администрация и культурные площадки часто находятся в пределах одной транспортной сети. Для жителей это означает больше выбора, выше скорость получения услуг и больше шансов на профессиональный рост.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город на 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городе или сельской местности путь к врачу, школе или рабочему месту может занимать значительно больше времени. Если учреждения закрываются, повседневная жизнь становится зависимой от транспорта и погоды.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и отток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молодежь уезжает учиться и работать в центр, территория теряет активное население и специалистов. Это ослабляет местную экономику и еще сильнее увеличивает разрыв между центром и периферией.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факторы редко действуют поодиночке: их сочетание усиливает уязвимость семей и целых районов.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социальную несправедливость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одновременно действует ограничений, тем устойчивее социальное неравенство и тем сложнее его преодолеть.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курса общественной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меры уменьшают разрывы между территориями и социальными группами.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выравнивания территорий и социальных групп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достигается не одной мерой, а сочетанием перераспределения ресурсов, развития инфраструктуры и поддержки тех, кто отстает.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социальной и экономической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гарантии и адресная поддержка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гарантии обеспечивают каждому ребенку право на образование независимо от дохода семьи, места жительства или статуса. Это базовый уровень равных стартовых условий.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Бесплатная или доступная медицина снижает барьеры для получения лечения и профилактики. Когда помощь ближе и понятнее, меньше рисков запустить болезнь и потерять трудоспособность.
</a:t>
            </a:r>
            <a:endParaRPr lang="en-US" sz="885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 нужде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меры направлены на тех, кто сталкивается с особыми трудностями: малоимущих, многодетные семьи, людей с инвалидностью и жителей удаленных территорий.
</a:t>
            </a:r>
            <a:endParaRPr lang="en-US" sz="877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универсальных и адресных мер позволяет сохранить общие права для всех и одновременно компенсировать неравные стартовые возможности у наиболее уязвимых групп.
</a:t>
            </a:r>
            <a:endParaRPr lang="en-US" sz="8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справедливой городской и сельской среды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и понятный общественный транспорт сокращает время в пути, связывает жилые кварталы с работой, школами и больницами и уменьшает пространственную изоляцию.
</a:t>
            </a:r>
            <a:endParaRPr lang="en-US" sz="68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поликлиника, школа и магазины расположены рядом, повседневная жизнь становится менее затратной по времени и деньгам, а доступ к услугам — более равным.
</a:t>
            </a:r>
            <a:endParaRPr lang="en-US" sz="713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интернет нужен для учебы, госуслуг, поиска работы и общения. Без него жители отдаленных районов оказываются в худшем положении, чем горожане.
</a:t>
            </a:r>
            <a:endParaRPr lang="en-US" sz="72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Освещенные улицы, пешеходные маршруты, дворы без барьеров и общественные пространства повышают комфорт, особенно для детей, пожилых людей и людей с ограниченной мобильностью.
</a:t>
            </a:r>
            <a:endParaRPr lang="en-US" sz="646" dirty="0"/>
          </a:p>
        </p:txBody>
      </p:sp>
      <p:sp>
        <p:nvSpPr>
          <p:cNvPr id="15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жилья, сервисов и рабочих мест делает район более живым и устойчивым. В такой среде меньше зависимость от дальних поездок и выше качество повседневной жизни.
</a:t>
            </a:r>
            <a:endParaRPr lang="en-US" sz="6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базовым услугам влияет не только на уровень жизни, но и на привлекательность территории для проживания и работы.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справедливости с социально-экономическими результатами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справедливое распределение услуг связано с меньшей бедностью, большей занятостью и лучшими демографическими показателями.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курса географии и общественно-географического анализа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школы, местных сообществ и гражданского участия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прав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объясняет, почему равный доступ к образованию, медицине и безопасной среде важен для каждого человека. Это формирует уважение к правам и ответственности за общее пространство.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района раньше других замечают нехватку транспорта, переполненные классы, плохие дороги или отсутствие общественных пространств. Локальное знание помогает точнее определить реальные проблемы территории.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слушания, школьные проекты и инициативные группы дают возможность сопоставить разные интересы. Так решения становятся прозрачнее и лучше учитывают потребности конкретных жителей.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 местные инициативы помогают не только выявлять проблемы, но и частично решать их: благоустраивать двор, поддерживать пожилых людей, улучшать школьную или дворовую среду.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оценки справедливости на территории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анализе населения, доходов, услуг и 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 заставляют искать компромисс: нельзя быстро выровнять условия везде сразу, особенно в удаленных и дорогих для освоения территориях.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курс общественной географии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конфликта чаще всего возникают между равенством и эффективностью, а также между центром и периферией.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справедливость в географии опирается на права, доступность и учет различий между территориями.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территориальной и социальной справедливости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не требует одинаковости везде, но предполагает компенсацию неравных стартовых условий и устранение барьеров доступа.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географии и обществознания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как основа устойчивого развития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и социальная справедливость делают пространство более жизнеспособным: уменьшают разрывы, повышают доступ к благам и помогают людям и территориям развиваться без лишних барьеров.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2026-06-03T06:04:00Z</dcterms:created>
  <dcterms:modified xsi:type="dcterms:W3CDTF">2026-06-03T06:04:00Z</dcterms:modified>
</cp:coreProperties>
</file>