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приставки меняют смысл английских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Prefixes in English Word Formation
</a:t>
            </a:r>
            <a:endParaRPr lang="en-US" sz="42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строить новые слова из одной основы и точнее понимать текст. В школьной лексике особенно часто встречаются un-, re-, mis-, dis-, pre-, over- и under-.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приставки в английском
</a:t>
            </a:r>
            <a:endParaRPr lang="en-US" sz="3056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английского словообразования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приставка может изменить значение всего слова.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Prefix стоит перед корнем и не употребляется отдельно, но заметно влияет на смысл слова.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приставка в слове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всегда стоит в начале слова и присоединяется к основе без пробела. В invisible, rewrite и unhappy именно первая часть показывает новый смысл.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видеть модель prefix + root + suffix. Такая запись помогает понять, какая часть отвечает за основной смысл, а какая только его уточняет.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отдельного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 может использоваться сама по себе как самостоятельное слово. Она работает только внутри слова и меняет его значение в целом.
</a:t>
            </a:r>
            <a:endParaRPr lang="en-US" sz="117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лексики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in- в invisible, re- в rewrite и un- в unhappy наглядно показывают, как разные приставки стоят перед корнем и сразу меняют значение основы.
</a:t>
            </a:r>
            <a:endParaRPr lang="en-US" sz="11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584067"/>
            <a:ext cx="3962400" cy="25231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полезные для школьника приставки, их смысл и примеры.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приставка сразу задаёт новый смысл, поэтому её знание ускоряет понимание незнакомых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английской лексики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английские приставки и их значение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25" y="3328333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993" y="3328333"/>
            <a:ext cx="218362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prefix меняет значение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re- часто показывает, что действие повторяется. Поэтому replay или rewrite легко понять даже без словаря: речь идёт о повторном просмотре или переписывании.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 и dis- помогают выразить отсутствие признака или отказ. Слова unhappy и disagree сразу подсказывают, что значение связано с противоположностью или отрицанием.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mis- указывает на неправильное действие или неверное понимание. В словах misread и misunderstanding она помогает заметить, что произошла ошибка.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Over- и under- показывают избыток или недостаток. Слова overwork и underpay ясно демонстрируют, как приставка меняет смысл основы, не меняя её часть речи.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приставку в английском слове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анализировать слово по его строению и значению в 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Приставки, которые часто встречаются в школьной лексике
</a:t>
            </a:r>
            <a:endParaRPr lang="en-US" sz="2048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особенно часто встречаются un-, re-, dis- и mis-. Они помогают понимать обычные задания, тексты о школе и повседневных действиях без лишних затруднений.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часто входят в слова, описывающие ежедневные дела: unused, rebuild, misplace и retype. Такие примеры легко связать с реальными школьными ситуациями.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учёбы и 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встречаются pretest, non-fiction и preview. Эти слова полезны, потому что помогают лучше понимать инструкции, тексты и названия учебных материалов.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спорта и 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overuse и underground показывают, что приставки встречаются не только в учебнике, но и в темах спорта, природы и городской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сравниваются приставки, которые чаще всего встречаются в школьных примерах и упражнениях.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 и re- выделяются сильнее остальных, поэтому именно их стоит выучить в первую очередь.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примеров приставок в материалах презентации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приставок в примерах учебной лексики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направление действия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вперёд и назад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приставки помогают показать направление действия. В словах re-enter и recross слышно возвращение или повтор движения, а в cross и enter основа остаётся прежней, но приставка добавляет точное значение.
</a:t>
            </a:r>
            <a:endParaRPr lang="en-US" sz="1074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Выше, ниже, через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приставки подсказывают, где происходит действие. Слова overtake и underpass легко представить на дороге: одно связано с движением выше или впереди, другое — с прохождением под чем-то.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английским словом изобразить стрелки, маршрут и короткие подписи, смысл становится нагляднее. Ученик видит не только форму слова, но и направление, которое добавляет приставка.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приставки в английском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выражают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приставки помогают показать отсутствие признака или противоположное значение. С их помощью слова become точнее: polite — impolite, fair — unfair, legal — illegal.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школе встречаются un-, dis-, in-, im-, il- и ir-. Они образуют новые слова и помогают понять смысл даже незнакомой лексики по знакомой основе.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in-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in- меняет вид в зависимости от следующей буквы: im- перед p и b, il- перед l, ir- перед r. Поэтому пишут impossible, illegal, irregular.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7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запомнить пары honest — dishonest, possible — impossible, regular — irregular. Такие слова часто встречаются в упражнениях, где нужно быстро распознать отрицание и смысловую противоположность.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приставка меняет основу слова и добавляет новый смысл.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приставка создаёт новое слово и уточняет смысл, не меняя основную идею корня.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темы «Prefixes in English Word Formation»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без приставки и с приставкой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0" y="27578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275782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180" y="2757825"/>
            <a:ext cx="197925" cy="22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2388600" cy="1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 глаголах, прилагательных и существительных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67975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часто образуют глаголы действия: rewrite, disagree, misunderstand. Они могут показывать повтор, отрицание или ошибку, поэтому новое слово сохраняет связь с исходной основой.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21737" y="2757825"/>
            <a:ext cx="20859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прилагательных приставка помогает описать признак точнее: unusual, impossible, inactive. Так можно выразить отсутствие качества, его противоположность или изменение состояния.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847950" y="2757825"/>
            <a:ext cx="2048400" cy="18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 приставками тоже очень частотны: prehistory, non-fiction, undersea. Такие слова расширяют словарь и показывают, что приставка работает в разных частях речи.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новом слове каждая часть выполняет свою функцию, но именно приставка особенно быстро меняет значение основы.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остаётся главным носителем смысла, а приставка, хотя и небольшая, заметно влияет на значение и помогает образовывать новые слова.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словообразованию в английском языке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слова чаще всего изменяются при образовании новых слов
</a:t>
            </a:r>
            <a:endParaRPr lang="en-US" sz="2299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17300" y="1193500"/>
            <a:ext cx="2784000" cy="32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случаи: похоже на приставку, но не всегда ею является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946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2375" y="1193495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начало слова — приставка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часть слова может совпадать с известной приставкой только внешне. Поэтому важно смотреть не на буквы, а на реальное значение и строение слова.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2375" y="2325793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проверка обязательна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вроде understand и undergo лучше сверяться со словарём. Историческое происхождение иногда отличается от привычной школьной модели «приставка + корень».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375" y="3458078"/>
            <a:ext cx="49092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однокоренные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полезно сравнить его с родственными словами и проверить, сохраняется ли общий смысл. Так проще избежать ошибочного разбора.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приставку от предлога и части слова в предложении
</a:t>
            </a:r>
            <a:endParaRPr lang="en-US" sz="218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роль элемента по написанию и функции в 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английских приставок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51950" y="17329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пишутся слитно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приставок присоединяются к основе без пробела и дефиса: unhappy, rewrite, disagree, pretest. Такое написание показывает, что перед нами одно слово, а не сочетание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8650" y="8030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с дефисом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дефис сохраняется: ex-president, self-esteem, anti-bullying, а также co-operate в отдельных вариантах английской орфографии. Эти случаи нужно запоминать отдельно.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8650" y="20506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отрицательной 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in- меняет вид по следующей букве: im- перед p и b, il- перед l, ir- перед r. Поэтому правильно писать impossible, illegal, irregular.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встречаются в текстах по разным темам и помогают быстро понять значение слова по знакомой основе.
</a:t>
            </a:r>
            <a:endParaRPr lang="en-US" sz="1282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насыщенной выглядит тема технологий, но приставки одинаково полезны во всех разделах учебного английского, потому что связывают новые слова с уже известными.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по школьным темам: school, sports, technology, everyday life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 темах школы, спорта и технологий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56" y="3328333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255" y="3328333"/>
            <a:ext cx="169838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ученику 7 класса знать английские приставки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тексты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приставки, можно догадаться о значении незнакомого слова без словаря. Это особенно помогает при чтении коротких текстов, заданий и инструкций на английском языке.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расширяют словарный запас и делают письмо точнее. Ученик легче подбирает нужное слово, если понимает, как меняется смысл основы.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помогают замечать логические связи между словами: opposite, repeat, mistake, distance, quantity. Благодаря этому словарь воспринимается как система, а не как набор отдельных слов.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Увереннее выполнять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приставки знакомы, легче находить нужную пару, объяснять значение и выбирать правильное слово в упражнениях. Это экономит время и снижает количество ошибок.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 — маленькая, но очень важная часть слова. Они помогают понимать значение, образовывать новые слова и увереннее читать, писать и выполнять упражнения на английском языке.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приставках в 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2026-05-30T20:43:55Z</dcterms:created>
  <dcterms:modified xsi:type="dcterms:W3CDTF">2026-05-30T20:43:55Z</dcterms:modified>
</cp:coreProperties>
</file>