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наследие человечества: что это и зачем оно нужно
</a:t>
            </a:r>
            <a:endParaRPr lang="en-US" sz="3098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ЮНЕСКО охраняет самые ценные памятники природы и культуры мира — ради будущего.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список всемирного наследия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1972 году была принята Конвенция ЮНЕСКО о всемирном наследии: государства обязуются беречь уникальные места. Первый список опубликовали в 1978 году — тогда в нём было 12 объектов. ЮНЕСКО — организация ООН по вопросам образования, науки и культуры.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наследием человечества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наследие делится на культурное, природное и смешанное. Так ЮНЕСКО помогает сравнивать объекты и понимать, чем они важны — для истории людей и для жизни природы.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включает города, памятники, храмы, крепости и старинные здания. Эти объекты сохраняют память о том, как жили разные народы и как менялись их традиции.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наследие соединяет природу и следы человеческой истории в одном месте. Часто это территории, где люди веками взаимодействовали с ландшафтом и оставили культурные свидетельства.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73391"/>
            <a:ext cx="3432300" cy="13779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объектов всемирного наследия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объекта определяет, какая ценность — культурная или природная — лежит в основе решения о включении в список.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 списке культурных объектов; природные и смешанные встречаются реже, но каждый тип имеет свою уникальную ценность.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75" y="1566534"/>
            <a:ext cx="1878000" cy="1547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0950" y="1566769"/>
            <a:ext cx="1878000" cy="15387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8425" y="1566316"/>
            <a:ext cx="1878000" cy="15552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5900" y="1566854"/>
            <a:ext cx="1878000" cy="152954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объекты мира: примеры наследия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03475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стена: линия памяти на тысячелетия
</a:t>
            </a:r>
            <a:pPr algn="ctr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смотришь на стены и крепости, кажется, будто они тянутся через целые эпохи. Этот объект ценят за масштаб и роль в истории защиты и управления огромными территориями. На иллюстрации хорошо видно, как рельеф влияет на форму сооружений.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2547996" y="3369825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Тадж-Махал: красота камня и память о событиях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Беломраморные купола и симметрия делают Тадж-Махал узнаваемым во всём мире. Объект связан с историей династии и культурой архитектуры. На изображениях особенно впечатляет сочетание архитектурных деталей и окружающего ландшафта.
</a:t>
            </a:r>
            <a:endParaRPr lang="en-US" sz="920" dirty="0"/>
          </a:p>
        </p:txBody>
      </p:sp>
      <p:sp>
        <p:nvSpPr>
          <p:cNvPr id="13" name="Text 4"/>
          <p:cNvSpPr txBox="1"/>
          <p:nvPr/>
        </p:nvSpPr>
        <p:spPr>
          <a:xfrm>
            <a:off x="4575471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в Москве: город внутри города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объединяет крепостные стены, соборы и площади — всё, что помогает представить прошлое столицы. Его ценность связана с ролью центра власти, культуры и истории. Для иллюстраций подойдут виды на ансамбль и фрагменты старых построек.
</a:t>
            </a:r>
            <a:endParaRPr lang="en-US" sz="920" dirty="0"/>
          </a:p>
        </p:txBody>
      </p:sp>
      <p:sp>
        <p:nvSpPr>
          <p:cNvPr id="14" name="Text 5"/>
          <p:cNvSpPr txBox="1"/>
          <p:nvPr/>
        </p:nvSpPr>
        <p:spPr>
          <a:xfrm>
            <a:off x="6609750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риф: жизнь под водой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впечатляет не меньше, чем суша под ним. Кораллы образуют сложный «город» из рифов, где живут тысячи видов. На фото и рисунках риф кажется разноцветным мозаичным ландшафтом, а не просто морской глубиной.
</a:t>
            </a:r>
            <a:endParaRPr lang="en-US" sz="9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объект попадает в список ЮНЕСКО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номинации и оценивания: от предварительного списка до решения Комитета.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ЮНЕСКО; доли на слайде указаны условно для сравнения типов (без точных процентов).
</a:t>
            </a:r>
            <a:endParaRPr lang="en-US" sz="643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объекты встречаются чаще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реальном списке доля культурных объектов больше, природных меньше, а смешанных значительно меньше. Диаграмма показывает эту разницу визуально.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прост: историко-культурных памятников в мировом списке больше всего, поэтому при планировании охраны часто начинают с них. Природу и смешанные места тоже тщательно защищают.
</a:t>
            </a:r>
            <a:endParaRPr lang="en-US" sz="10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35" y="1562075"/>
            <a:ext cx="384900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562075"/>
            <a:ext cx="384900" cy="38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62075"/>
            <a:ext cx="384900" cy="38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3335" y="1562075"/>
            <a:ext cx="384900" cy="38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562075"/>
            <a:ext cx="384900" cy="38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каким признакам объект считают особенно ценным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для всего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должен быть значим не только для одной страны, но и для всего человечества. В оценке важно, чем именно он отличается от похожих мест.
</a:t>
            </a:r>
            <a:endParaRPr lang="en-US" sz="1220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ценность (критерии 1–6)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шесть критериев относятся к культуре: архитектуре, истории, образу жизни и значимым традициям. Проверяют, насколько объект связан с важными страницами прошлого.
</a:t>
            </a:r>
            <a:endParaRPr lang="en-US" sz="1023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ценность (критерии 7–10)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четыре критерия связаны с природой. Рассматривают редкость видов, природные процессы, ценность ландшафтов и то, как объект помогает сохранить живые системы.
</a:t>
            </a:r>
            <a:endParaRPr lang="en-US" sz="1068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Сохранность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Уделяется внимание тому, сохранился ли объект в хорошем состоянии. Важно, что государство и местные правила защищают его от разрушения и непредсказуемых изменений.
</a:t>
            </a:r>
            <a:endParaRPr lang="en-US" sz="1153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доказательства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Номинацию поддерживают документами и проверяемыми сведениями. Цель — показать факты об истории или природе, а не только общие впечатления о месте.
</a:t>
            </a:r>
            <a:endParaRPr lang="en-US" sz="117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объекты наследия нужно охранять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Объектам угрожают войны и конфликты: из-за них разрушаются здания, повреждаются территории и исчезает привычная забота о месте. Даже краткий ущерб может стать необратимым.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природные и экологические причины — пожары, наводнения, загрязнение и изменение климата. Они действуют и быстро, и постепенно, меняя условия для жизни растений и животных.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туризм усиливает нагрузку: исторические постройки могут изнашиваться от большого потока посетителей, а природные территории — страдать от мусора и вытаптывания. Охрана снижает риск.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ЮНЕСКО; значения на диаграмме даны условно для сравнения категорий, без точных измерений.
</a:t>
            </a:r>
            <a:endParaRPr lang="en-US" sz="585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для всемирного наследия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рисков создают конфликты и климат: они способны повредить объект быстро и надолго, нарушив условия охраны и ухода. Остальные угрозы тоже влияют заметно.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показывают: угрозы идут параллельно и для природы, и для культуры. Значит, защита должна быть комплексной — от безопасности до экологического контроля.
</a:t>
            </a:r>
            <a:endParaRPr lang="en-US" sz="11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наследие: Большой Барьерный риф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расположен у берегов Австралии и считается крупнейшей системой кораллов в мире. Его протяжённость превышает 2 300 километров, и он образует сложную сеть морских сред.
</a:t>
            </a:r>
            <a:endParaRPr lang="en-US" sz="1036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рифе обитают тысячи видов рыб, кораллов и других морских животных. Однако рифу угрожают потепление океана, сильные штормы и обесцвечивание кораллов, при котором они теряют окраску.
</a:t>
            </a:r>
            <a:endParaRPr lang="en-US" sz="10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544888"/>
            <a:ext cx="513600" cy="410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21656"/>
            <a:ext cx="513600" cy="51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58122"/>
            <a:ext cx="513600" cy="410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наследие: исторические города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планировка улиц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центры сохраняют прежнюю структуру улиц и площадей. Благодаря этому города читаются как «живые страницы» прошлого, где каждый маршрут помогает понять, как люди жили и передвигались раньше.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как свидетели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дворцы и другие старинные постройки передают характер эпохи и мастерство строителей. Их ценность — не только во внешнем облике, но и в сохранённых деталях, материалах и формах.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и бережные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исторические здания не разрушались, нужна точная реставрация и аккуратные ремонтные технологии. Важно, чтобы новые работы не искажали облик и не ухудшали состояние старых конструкций.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вредного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мер связана с регулированием движения: ограничением нагрузки транспорта, чтобы снизить вибрации и загрязнение. Это помогает защитить фасады, мостовые и другие элементы городской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471085"/>
            <a:ext cx="3432300" cy="11508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всемирного наследия по регионам мира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какие типы объектов чаще встречаются в разных частях мира, и чем они отличаются. Эти примеры иллюстрируют общую картину из Списка всемирного наследия.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 показывают разные «акценты» наследия: Европа чаще ассоциируется с культурой, Африка — с редкой природой и древностями, а Америка нередко сочетает обе ценности.
</a:t>
            </a:r>
            <a:endParaRPr lang="en-US" sz="11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спасают объект всемирного наследия при угрозе
</a:t>
            </a:r>
            <a:endParaRPr lang="en-US" sz="235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логике мер ЮНЕСКО: от мониторинга до возможного внесения в список объектов под угрозой или исключения.
</a:t>
            </a:r>
            <a:endParaRPr lang="en-US" sz="10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32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32 объекта всемирного наследия: 21 культурный и 11 природных. Среди них — Московский Кремль, Байкал и вулканы Камчатки.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подчёркивает, что в России значимо представлены как культурные, так и природные ценности.
</a:t>
            </a:r>
            <a:endParaRPr lang="en-US" sz="24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всемирного наследия России по типам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 российском Списке — культурных объектов, связанных с историческими городами, архитектурой и памятниками разных эпох.
</a:t>
            </a:r>
            <a:endParaRPr lang="en-US" sz="1158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21 к 11 показывает сильный перевес культурного наследия, при этом природная часть особенно заметна благодаря Байкалу и Камчатке.
</a:t>
            </a:r>
            <a:endParaRPr lang="en-US" sz="11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41963"/>
            <a:ext cx="353400" cy="28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7702" y="1605458"/>
            <a:ext cx="266850" cy="35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наследие важно для людей и городов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рабочие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всемирного наследия привлекают туристов. Это поддерживает местный бизнес, создаёт рабочие места и стимулирует сервис высокого качества — от транспорта до экскурсионной работы.
</a:t>
            </a:r>
            <a:endParaRPr lang="en-US" sz="114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памятников работают музеи, экскурсоводы и научные группы. Они помогают людям лучше понимать историю и природные процессы, а также организуют исследования и просвещение.
</a:t>
            </a:r>
            <a:endParaRPr lang="en-US" sz="1169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и забота о сохранности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Реставраторы, специалисты по охране и волонтёры участвуют в работах по восстановлению и защите. Их действия помогают удерживать объекты в хорошем состоянии, несмотря на время и нагрузку.
</a:t>
            </a:r>
            <a:endParaRPr lang="en-US" sz="1177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от слишком большого потока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12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посетителей становится слишком много, памятники и природные территории страдают быстрее: растёт износ, увеличивается мусор и усиливаются нагрузки на хрупкие места.
</a:t>
            </a:r>
            <a:endParaRPr lang="en-US" sz="11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школьники могут помогать сохранению наследия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экскурсии, мини-исследования, фотодневники и проекты о родном крае помогают увидеть ценность памятников и природных территорий. Ребята учатся замечать детали и понимать, почему их важно беречь.
</a:t>
            </a:r>
            <a:endParaRPr lang="en-US" sz="986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поведение в музеях, парках и на экскурсиях — тоже вклад в охрану наследия. Когда школьники изучают историю своей местности, растёт уважение к памятникам прошлого и чужому труду.
</a:t>
            </a:r>
            <a:endParaRPr lang="en-US" sz="10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 (смысл результатов по информационным материалам организации)
</a:t>
            </a:r>
            <a:endParaRPr lang="en-US" sz="74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статус ЮНЕСКО важен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ЮНЕСКО усиливает внимание к месту и его проблемам: легче привлекать экспертов, партнёров и ресурсы. Это помогает обсуждать меры защиты и организовывать работу по сохранению.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опираться на три результата — признание, охрана и интерес, — видно: статус работает как «сигнал и инструмент», но без постоянной поддержки он не решает всё сам.
</a:t>
            </a:r>
            <a:endParaRPr lang="en-US" sz="11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наследие нужно беречь вместе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наследие объединяет память людей, красоту природы и важные научные знания. Каждый объект уникален и может пострадать от времени, войны, загрязнения или неосторожного отношения людей. Сохранение требует законов, специалистов, сотрудничества и бережности каждого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2026-05-12T23:36:44Z</dcterms:created>
  <dcterms:modified xsi:type="dcterms:W3CDTF">2026-05-12T23:36:44Z</dcterms:modified>
</cp:coreProperties>
</file>