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Земли: как они устроены и почему важны
</a:t>
            </a:r>
            <a:endParaRPr lang="en-US" sz="3005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собирают воду с суши и несут её к морям, формируя рельеф и помогая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гидросферу с атмосферой, литосферой и биосферой. Они зависят от осадков, таяния и рельефа и влияют на размещение людей, хозяйство и природные зоны.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изучают в географии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система состоит из главной реки и её притоков. Исток — место, где начинается река, а устье — где она впадает в другую реку, озеро, море или океан.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углубление, по которому течёт вода, его форма меняется по мере движения. Пойма — часть речной долины, которая регулярно затапливается во время половодья и наполняется наносами.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Водосборный бассейн — территория, с которой вода стекает в конкретную реку. Границы бассейна проходят по водоразделам, разделяя соседние речные системы.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и правый берега определяются по направлению течения. Это удобно для описания событий в реке: размыва, расширения русла и формирования новых излучин.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речной системы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1" y="2477750"/>
            <a:ext cx="251689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реки зависит от выбора истока и способа измерения; в разных атласах значения могут немного отличаться.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«самая длинная» величина зависит от определения начала реки; поэтому числа различаются в источниках.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учебные сведения (по разным атласам и энциклопедиям).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мира по длине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растаявший снег часто даёт главный подъём уровня; летом он уменьшается, а осенью меняется из‑за дождей и погоды.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периоды высокого, среднего и низкого уровня: они зависят от источников питания и времени года.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описания сезонного режима рек; значения на графике условные.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уровня воды в реках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Верховья и среднее течение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верхнем течении река обычно движется быстрее: уклон больше, а русло чаще теснее. Постепенно вода начинает сильнее извиваться, и излучины становятся заметнее.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Низовья и устье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низовьях течение замедляется, зато возрастает накопление наносов. Ширина речной долины и поймы часто увеличивается вниз по течению, а устье может быть дельтой или эстуарием.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Исток, течение и устье реки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меняет рельеф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взаимосвязанных процесса: эрозия, перенос и аккумуляция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19" y="1310700"/>
            <a:ext cx="333113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06" y="1310700"/>
            <a:ext cx="259088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0694" y="3227677"/>
            <a:ext cx="333113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7969" y="3227677"/>
            <a:ext cx="333113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затяжных ливней и гроз вода в реке быстро поднимается. Такие подъёмы уровня нередко бывают короткими, особенно там, где дожди редкие и сильные.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 накапливаются в снегу зимой, а весной талая вода питает реку. Поэтому многие равнинные реки имеют заметное весеннее половодье.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летом таяние льда и снега в горах поддерживает уровень воды. Такие реки могут становиться полноводнее именно в тёплый сезон.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просачивается в почву и дальше попадает в русло. Подземные воды помогают держать сток ровнее, особенно в периоды засухи.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рек несколько источников питания одновременно. Поэтому режим течения меняется в течение года: уровень повышается и снижается по разным причинам.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чаще переносят камни и быстро углубляют русло, а равнинные больше «работают» боковым размывом, расширяя долину.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различия объясняются уклоном: чем он больше, тем сильнее скорость и эрозия; чем меньше — тем заметнее извилистость и накопление наносов.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для наглядного сравнения; доли отражают обобщение признаков, а не измеренные данные.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 равнинные реки: основные различия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реки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и температура задают, насколько густая сеть рек появляется на территории. Там, где влажно, водотоков больше, а реки дольше сохраняют высокий уровень и стабильный сток.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осадков мало, поэтому речная сеть редкая. Многие водотоки существуют не постоянно: летом часть рек пересыхает, а уровень растёт только после редких дождей.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климат холодный, значительная доля воды накапливается в снегу и льде. Весной возникает половодье, а сроки ледостава и вскрытия меняются от региона к региону.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9724" y="1771425"/>
            <a:ext cx="4062951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сопоставить, как рельеф и уклон влияют на скорость воды, форму русла и процессы в реке. Эти различия напрямую отражаются и на том, как человек использует водные ресурсы.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различий — уклон и энергия потока: чем круче рельеф, тем активнее размыв и тем выше потенциал гидроэнергетики. На равнинах вода течёт спокойнее, поэтому важнее водоснабжение и перевозки.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школьного курса географии (обобщение признаков горных и равнинных рек).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горных и равнинных рек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пресную воду для питья и хозяйства, помогают вести сельское хозяйство и обеспечивают удобные условия для строительства. На берегах часто появляются мосты, набережные и транспортные узлы, связывающие районы.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поселения нередко возникали у переправ, в местах слияния рек и в устьях, где легче организовать сообщение. Пойменные территории имеют плодородные почвы, поэтому рядом с реками развиваются поля и огороды.
</a:t>
            </a:r>
            <a:endParaRPr lang="en-US" sz="1166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у реки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перечисленных направлений, вода необходима для поддержания работы городских очистных систем и промышленных циклов охлаждения, а также для водного туризма.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реки используются комплексно: для хозяйства, энергетики, связи и отдыха. В разных регионах доля направлений меняется, но потребности остаются схожими.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школьных учебников географии; доли не приводятся (диаграмма отображает перечень направлений).
</a:t>
            </a:r>
            <a:endParaRPr lang="en-US" sz="938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используется речная вода человеком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обычно связано с сезонным таянием снега и длится несколько недель. Уровень воды может заметно подниматься, поэтому опасность возникает прежде всего для низких берегов и пойменных участков.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часто бывает кратковременным и может случиться после сильных дождей. На горных реках и в местности с быстрым стоком подъем воды иногда развивается особенно неожиданно для людей и транспорта.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Ледоход и ледяные заторы способны задерживать течение, поднимать уровень воды выше обычного и усиливать разлив. Поэтому прибрежные дороги, причалы и мосты нуждаются в особом контроле в холодный сезон.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берегов и засухи тоже меняют условия жизни. При засухе снижается водность и качество воды, а при размыве берег теряет устойчивость, что может привести к повреждениям береговых сооружений.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 на реках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капли воды в речной системе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осадков до устья и обратно в атмосферу через испарение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загрязнителям относятся бытовые стоки, пластик, нефтепродукты, удобрения и промышленные отходы. Накопление вредных веществ ухудшает условия для жизни водных организмов.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приводит к «цветению» воды — разрастанию водорослей. При этом уменьшается количество кислорода, и рыбы и другие организмы могут погибать или уходить в более благоприятные места.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 берегов ослабляет защиту почвы: усиливается размыв склонов, в реку попадает больше наносов. Вода становится мутнее, а пойменные территории хуже восстанавливаются после разливов.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Сохранению речных экосистем помогают очистные сооружения, прибрежные защитные полосы и экономное использование воды. Когда загрязнений меньше, экосистема быстрее возвращается к устойчивому состоянию.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рек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Меандры и старицы возникают в более спокойном течении, где река активнее размывает берега сбоку. Пороги, водопады и каньоны связаны с твердыми породами и большим уклоном.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рельефа показывают, где доминируют размыв и перенос наносов, а где — их накопление. По этим признакам можно понять условия верхнего, среднего и нижнего течения.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школьного курса географии; диаграмма — качественная (без долей и точных измерений).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речного рельефа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и ключевые водные связи
</a:t>
            </a:r>
            <a:endParaRPr lang="en-US" sz="1075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длинная река Европы, важная транспортная артерия страны. Её протяжённость и притоки объединяют множество территорий, поэтому река влияет и на хозяйство, и на расселение населения.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реки России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Енисей — крупнейшие реки Сибири с очень большими речными бассейнами. Лена проходит через малонаселённые районы Восточной Сибири, а Амур образует часть границы России и Китая и играет большую роль для Дальнего Востока.
</a:t>
            </a:r>
            <a:endParaRPr lang="en-US" sz="969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718" y="2477750"/>
            <a:ext cx="297166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реками включают измерение водного режима, физических и химических свойств воды. Эти данные помогают понять, как меняется река и чем это грозит людям.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измерения дают основу для прогнозов и принятия решений. Когда известно, как меняется уровень, течение и качество воды, легче снижать последствия паводков и вовремя реагировать на загрязнения.
</a:t>
            </a:r>
            <a:endParaRPr lang="en-US" sz="1067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гидрологии и практикам мониторинга водных объектов (обобщение).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реки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— важнейший «каркас» природы и хозяйства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природные зоны, переносят воду, участвуют в формировании рельефа и зависят от климата, питания и времени года. Для людей они важны как вода, путь сообщения, энергия и опора устойчивого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2026-05-11T18:36:52Z</dcterms:created>
  <dcterms:modified xsi:type="dcterms:W3CDTF">2026-05-11T18:36:52Z</dcterms:modified>
</cp:coreProperties>
</file>