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1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Времена группы Present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формы Present описывают разнообразие действий, связанных с настоящим.
</a:t>
            </a:r>
            <a:endParaRPr lang="en-US" sz="3071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лингвистические основы Present Tenses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структура английского языка сформировалась под влиянием нормандского завоевания в XII веке. Это позволило создавать тонкие временные оттенки, четко выражая регулярность и протяжённость событий с помощью вспомогательных глаголов.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строится по формуле «подлежащее + глагол»; для 3-го лица единственного числа добавляется окончание -s. В вопросах и отрицаниях применяется вспомогательный глагол do/does.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и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выражает общеистинные факты, привычки и регулярные действия, подчеркивая постоянство и повторяемость в настоящем.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форма и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употребления Present Simple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научных истин и фактов, например, «The Earth orbits the Sun», подчёркивая общеизвестные знания и законы природы.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указания расписаний и официальных программ, таких как «The train leaves at seven», демонстрируя фиксированность событий.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регулярных действий и устойчивых состояний, например, «He likes music» — выражая привычки и предпочтения.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данный момент ученики активно изучают новый материал, используя Present Continuous, чтобы описать происходящее действие: «They are studying English at the moment.»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этой неделе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временных ситуаций, таких как краткосрочная поездка, используется Present Continuous: «She is traveling this week», отражая ограниченный период времени.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 завтра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Запланированные действия в ближайшем будущем также выражаются с помощью этой формы, например: «I am meeting him tomorrow», подчеркивая определённость намерения.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конструкции и примеры использования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действий, происходящих в момент речи: «I am talking to you now» — отражая непосредственное происходящее.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временных процессов, продолжающихся в ограниченный период: «She is traveling this week».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запланированных событий в ближайшем будущем: «I am meeting him tomorrow» — подтверждая договорённости.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временных изменений привычных обстоятельств, например, «The climate is getting warmer» — показывая развитие процессов.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Present Continuous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формирование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строится при помощи «have/has + причастие прошедшего времени» (V3), например, «He has finished his homework».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акцентирует внимание на результате действия, важном в настоящем, охватывая опыт, завершённые действия и события текущего периода.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основной принцип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завершённых действий с видимым результатом сейчас, как в «I've already eaten», подчеркивающем текущий статус.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жизненного опыта: «She has visited Paris» — расширение кругозора и важные события в жизни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незавершённых временных рамках, например, «This year he has changed jobs», без указания точного времени завершения.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употребления Present Perfect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Continuous: описание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по схеме «have/has been + V-ing», подчёркивая продолжительность действия, начавшегося в прошлом и влияющего на настоящее.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«They have been playing for two hours» иллюстрирует акцент на длительности и незавершённом процессе.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 Present Perfect Continuous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действий, начавшихся в прошлом и продолжающихся до настоящего момента: «I've been waiting since noon».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последствия недавних действий, например, «You look tired because you have been running».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длительности через предлоги «for» и «since», например, «I have been reading for an hour».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для описания процессов с акцентом на их длительность или временную незавершённость.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298" y="1935209"/>
            <a:ext cx="343802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Present Tenses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характеристики четырёх времён группы Present: форма, смысл и пример употребления для каждого.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время имеет уникальную формулу и функции, позволяющие точно обозначать время и характер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929" y="1973581"/>
            <a:ext cx="1668512" cy="16916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689" y="1973581"/>
            <a:ext cx="1668512" cy="1691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069" y="1973581"/>
            <a:ext cx="1668512" cy="1691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9449" y="1973581"/>
            <a:ext cx="1668512" cy="1691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451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маркеры привычек и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always, often, usually и every day помогают распознавать Present Simple в тексте. Они подчеркивают регулярность и постоянство действия.
</a:t>
            </a:r>
            <a:endParaRPr lang="en-US" sz="877" dirty="0"/>
          </a:p>
        </p:txBody>
      </p:sp>
      <p:sp>
        <p:nvSpPr>
          <p:cNvPr id="12" name="Text 1"/>
          <p:cNvSpPr txBox="1"/>
          <p:nvPr/>
        </p:nvSpPr>
        <p:spPr>
          <a:xfrm>
            <a:off x="265527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индикаторы текущего момента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Now, at the moment, currently и right now указывают на действия, происходящие непосредственно в момент речи, что характерно для Present Continuous.
</a:t>
            </a:r>
            <a:endParaRPr lang="en-US" sz="797" dirty="0"/>
          </a:p>
        </p:txBody>
      </p:sp>
      <p:sp>
        <p:nvSpPr>
          <p:cNvPr id="13" name="Text 2"/>
          <p:cNvSpPr txBox="1"/>
          <p:nvPr/>
        </p:nvSpPr>
        <p:spPr>
          <a:xfrm>
            <a:off x="493365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маркеры связи с 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just, already, never, yet, ever, so far подчёркивают завершённость действия с видимым результатом в настоящем времени.
</a:t>
            </a:r>
            <a:endParaRPr lang="en-US" sz="878" dirty="0"/>
          </a:p>
        </p:txBody>
      </p:sp>
      <p:sp>
        <p:nvSpPr>
          <p:cNvPr id="14" name="Text 3"/>
          <p:cNvSpPr txBox="1"/>
          <p:nvPr/>
        </p:nvSpPr>
        <p:spPr>
          <a:xfrm>
            <a:off x="721203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Continuous: слова длительности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for, since, lately, all day и how long часто сопровождают Present Perfect Continuous, подчеркивая продолжительный характер действия.
</a:t>
            </a:r>
            <a:endParaRPr lang="en-US" sz="877" dirty="0"/>
          </a:p>
        </p:txBody>
      </p:sp>
      <p:sp>
        <p:nvSpPr>
          <p:cNvPr id="15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для времён Present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времён Present в разговорной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активное использование Present Simple в повседневном общении, что связано с его универсальностью.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Present Simple и Continuous доминируют в речи, отражая необходимость описывать регулярные и текущие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Spoken English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при использовании Present Tenses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временные маркеры, например, употребляют now вместе с Present Perfect, что ведёт к логическим ошибкам во времени.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Распространены ошибки согласования подлежащего и глагола по лицу и числу, например, he go вместо he goes, нарушающие грамматическую норму.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неправильных форм причастия прошедшего времени, таких как He has went вместо He has gone, а также неверный выбор времени для длительных или результативных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времени группы Present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времени на основе характера действия и временных признаков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контекстного различия Present Tenses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live in Moscow означает постоянное место жительства, тогда как I am living in Moscow this month подчёркивает временность пребывания.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finished my homework говорит о завершённом действии с результатом, а I have been finishing my homework акцентирует процесс и его длительность.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помогают понять тонкости значения и употребления различных времён Present в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времён Present в диалогах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применяется для описания текущих действий и планов: — What are you doing? — I am reading a book now.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отражает опыт или завершённые действия: — Have you read this book before? — Yes, I have; Present Simple описывает привычки и факты.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тесно связано с прошедшим: Past Simple и Past Continuous фиксируют завершённые и длительные действия в прошлом.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и Future Continuous относятся к будущим событиям, создавая систему временных связей с Present.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 помогает учащимся увидеть динамику времён и их взаимосвязь в грамматической системе.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понимание времён улучшает навыки построения правильных и информативных предложений во всех временных формах.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Present Tenses с другими временами английского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в коммуникации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времён Present помогает свободно общаться, точно выражать мысли и понимать собеседников, что важно в школе и за рубежом.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сдача международных экзаменов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Present Tenses – ключевой элемент тестов IELTS и TOEFL, влияющий на оценку грамматической компетенции.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англоязычную 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использования Present Tenses облегчает восприятие фильмов, музыки и литературы на английском, углубляя язык и культуру.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владения Present Tenses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Present Tenses в освоении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и практика времён Present создают основу для успешного изучения языка, формируют уверенность и расширяют коммуникативные возможности.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2026-05-07T17:15:26Z</dcterms:created>
  <dcterms:modified xsi:type="dcterms:W3CDTF">2026-05-07T17:15:26Z</dcterms:modified>
</cp:coreProperties>
</file>