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Строение и функции кожи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организм и обеспечивает связь с окружающим миром.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кожи и её особенности в организме человека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самый крупный орган, выполняющий защиту, обмен веществ и чувствительность. В подростковом возрасте активность сальных желез возрастает, усиливая риск воспалений на фоне гормональных изменений.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кожи и её основные слои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— эпидермис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служит внешним барьером, предотвращая проникновение микробов и потерю влаги. Его клетки регулярно обновляются для поддержания целостности кожи.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слои — дерма и гиподерма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обеспечивает прочность и чувствительность, содержит сосуды и нервные окончания. Гиподерма — жировой слой, защищающий от холода и служащий запасом энергии.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эпидермиса — внешний рубеж защиты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состоит из нескольких слоёв: базального, шиповатого, зернистого и рогового — последний содержит отмершие защитные клетки.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Меланоциты в эпидермисе вырабатывают меланин, который защищает кожу от ультрафиолетового излучения и предотвращает повреждения ДНК.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Лангерганса выполняют иммунную функцию, распознавая и уничтожая чужеродные микроорганизмы и токсины на поверхности кожи.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обновления эпидермиса длится около 2–4 недель, что помогает сохранять кожный барьер и предотвращать потерю влаги.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свойства дермы — прочного и чувствительного слоя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и эластин — основа упругости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дерме располагаются волокна коллагена и эластина, отвечающие за эластичность и прочность кожи. Они обеспечивают её способность растягиваться и возвращаться в исходное состояние.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и лимфатические сосуды — питательная система кожи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снабжена сосудами, которые доставляют кислород и питательные вещества клеткам, а также участвуют в выведении продуктов обмена и иммунных реакциях организма.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окончания и кожные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дерме находятся нервные рецепторы, реагирующие на прикосновения и боль, а также корни волос и секреторные железы, обеспечивающие терморегуляцию и защиту кожи.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Гиподерма: подкожная жировая клетчатка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Гиподерма состоит из жировых клеток и рыхлой соединительной ткани. Она служит энергетическим запасом и обеспечивает амортизацию при механических нагрузках.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помогает сохранять тепло, действуя как природный утеплитель и регулируя температуру тела в различных условиях окружающей среды.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гиподермы варьируется в зависимости от части тела, пола и возраста, отражая индивидуальные особенности организма и его потребности.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кожи человека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и обменные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от повреждений, микроорганизмов и ультрафиолета, участвует в обмене веществ и синтезе витамина D при солнечном воздействии.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и терморегуляция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воспринимает прикосновения и изменения температуры, а также регулирует теплоотдачу через потоотделение и изменение кровотока в сосудах.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кожи человека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сальных желез создает на поверхности кожи пленку, препятствующую проникновению бактерий и удерживающую влагу внутри тканей.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поглощает ультрафиолетовое излучение, тем самым снижая риск повреждений клеток кожи и образования воспалений.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роговой слой кожи выполняет функцию барьера, не позволяя вредным веществам проникать в более глубокие слои.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регенерации и постоянного обновления клеток кожа сохраняет свою целостность и сопротивляемость внешним воздействиям.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слоёв кожи по функциям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отличие и взаимодействие трёх слоёв кожи и их ключевые функции.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слоёв обеспечивает гомеостаз и защиту организма.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железы и их роль в поддержании здоровья кожи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Сальные железы — естественная смазка кожи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Сальные железы выделяют жироподобный секрет, который защищает кожу от высыхания и бактерий, поддерживая её эластичность и здоровый внешний вид.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— регуляция температуры и очистка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выделяют пот, охлаждающий тело при жаре и выводящий токсины. Их активность зависит от возраста, пола и наследственности.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 орган чувств: сенсорные функции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содержит миллионы рецепторов, которые воспринимают боль, прикосновения, давление и изменения температуры, обеспечивая важную связь с окружающим миром и реакцию на внешние раздражители.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сенсорные окончания анализируют информацию, предупреждают об опасности и помогают ориентироваться в пространстве за счёт ощущения текстур и температуры предметов.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кожи зависит от плотности рецепторов в разных зонах: участки с высокой плотностью, такие как пальцы, более чувствительны к внешним воздействиям, чем, например, спина.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кожи: плотность рецепторов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боли и тактильных ощущений связано с концентрацией рецепторов, что влияет на точность ощущений в разных частях тела.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чувствительность наблюдается на кончиках пальцев, позволяя тонко воспринимать сигналы, в то время как спина менее чувствительна из-за низкой плотности рецепторов.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 человека, 2022 г.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кожи: природа разнообразия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 определяется в первую очередь количеством и типом меланина, который защищает клетки от ультрафиолетового излучения и варьируется у разных народов из-за генетики.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влияет на красноватые оттенки кожи, а каротин — на желтоватые, придавая разнообразие оттенков независимо от меланина.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Возраст, питание и заболевания могут изменять цвет кожи, например, при желтушности кожа приобретает характерный жёлтый оттенок, отражая состояние здоровья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кожи: волосы и ногти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— естественная защита и регуляция температуры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выполняют роль барьера от солнечных лучей и холода, обеспечивая защиту кожи. Они также участвуют в терморегуляции, помогая сохранять тепло или охлаждаться в зависимости от условий.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— прочный щит и инструмент мелкой моторики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защищают кончики пальцев от повреждений и способствуют точным движениям благодаря своей твёрдости. Они состоят из кератина и растут из специальных фолликулов, обновляясь регулярно.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кожи и заживление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обладает способностью быстро восстанавливаться: мелкие порезы и царапины заживают за несколько дней благодаря обновлению клеток эпидермиса.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глубоких повреждениях процесс восстановления занимает больше времени и может сопровождаться образованием рубцовой ткани и шрамов, влияющих на внешний вид.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зависит от возраста человека, качества ухода за кожей и общего состояния здоровья, поэтому правильный уход ускоряет восстановление.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профилактика заболеваний кожи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аккуратное очищение кожи с использованием мягких средств помогает удалять загрязнения и предотвращает инфекции. Важно также защищать кожу от чрезмерного воздействия солнца.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питание, смена одежды, нормальный режим сна и снижение стрессов поддерживают барьерные функции кожи и способствуют её здоровому состоянию.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кожные заболевания среди подростков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и несоблюдение правил гигиены способствуют развитию кожных проблем у подростков, особенно акне и дерматитов.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Акне занимает лидирующее место по распространённости, подчёркивая важность ухода за кожей в период подросткового возраста.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дерматологии, 2023 г.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окружающей среды на кожу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содержит частицы и химические вещества, вызывающие воспаления, сухость и аллергию на коже, ухудшая её состояние и замедляя восстановление.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 приводит к повреждению клеток кожи, фотостарению и повышает риск развития рака кожи, поэтому важно использовать солнцезащитные средства.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температуры, как холод и жара, способствуют нарушению водного баланса кожи и ухудшают защитные функции, делая кожу уязвимой.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агрессивными химикатами и бытовой химией может вызвать раздражение и аллергические реакции, поэтому рекомендуется применять защитные кремы и минимизировать контакт.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особенности кожи человека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самый тяжёлый орган тела весом 4–5 кг, толщиной от 0,5 мм на веках до 4 мм на пятках, что обеспечивает разнообразие функций и защиты.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годами человек теряет около 18 кг омертвевших клеток, а у подростков кожа отличается повышенной чувствительностью и активностью сальных желез, что требует особого ухода.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забота о коже — ключ к здоровью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и функций кожи помогает правильно заботиться о ней, предупреждая болезни. Формирование гигиенических привычек в подростковом возрасте обеспечивает здоровое развитие на долгие годы.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2026-05-09T22:33:28Z</dcterms:created>
  <dcterms:modified xsi:type="dcterms:W3CDTF">2026-05-09T22:33:28Z</dcterms:modified>
</cp:coreProperties>
</file>