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организация природы: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жизни, объединяющая живые организмы и среду в равновесии.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понятие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«экосистема» введён Артуром Тэнсли в 1935 году. Он сочетает живые сообщества с небьющей средой, образуя динамичное, самоорганизующееся целое, устойчивое к внешним изменениям.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совокупность живых организмов и окружающей их среды, объединённых устойчивыми связями обмена веществ и энергии в рамках единой системы.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лесная экосистема включает деревья, кустарники, животных, микроорганизмы, почву и климатические условия, взаимодействующие друг с другом и создающие устойчивую среду.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компоненты экосистемы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организмы, способные синтезировать органические вещества из неорганических, главным образом растения и водоросли с помощью фотосинтеза.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животные и другие потребители, которые питаются органикой, созданной продуцентами, включая травоядных и хищников.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микроорганизмы и грибы, разлагающие органические остатки, возвращая питательные вещества в окружающую среду, завершая круговорот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437" y="1205754"/>
            <a:ext cx="110723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7612" y="1205754"/>
            <a:ext cx="80525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 экосистемы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основным средством переноса веществ и жизненно необходимым ресурсом для всех организмов экосистемы, регулирует их активность и распределение.
</a:t>
            </a:r>
            <a:endParaRPr lang="en-US" sz="1132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энергию для фотосинтеза у продуцентов, влияет на суточные и сезонные циклы жизнедеятельности организмов.
</a:t>
            </a:r>
            <a:endParaRPr lang="en-US" sz="122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скорость биохимических процессов и выживаемость видов, регулирует сезонные явления и распределение организмов.
</a:t>
            </a:r>
            <a:endParaRPr lang="en-US" sz="122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минеральные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физическую опору и питание растений, влияют на химический состав среды и развитие микроорганизмов.
</a:t>
            </a:r>
            <a:endParaRPr lang="en-US" sz="1165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Поставляет кислород и углекислый газ, необходимый живым организмам, влияет на климат и перенос семян или спор.
</a:t>
            </a:r>
            <a:endParaRPr lang="en-US" sz="12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передачи энергии 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иллюстрируют, как энергия от солнца последовательно передаётся через продуцентов, консументов и редуцентов, поддерживая жизнедеятельность в экосистеме.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основа трофических связей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устойчивость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любого звена в пищевой цепи может привести к снижению устойчивости экосистемы, нарушая равновесие между видами и круговорот веществ.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типичной пищевой цепи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последующем трофическом уровне количество доступной энергии сокращается примерно в десять раз, что влияет на численность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потери ограничивают длину пищевых цепей и определяют численность и разнообразие организмов на высших уровнях.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Биология, школьный учебник,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источники органического вещества
</a:t>
            </a:r>
            <a:endParaRPr lang="en-US" sz="2718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 водоросли образуют органику из углекислого газа и воды под действием солнечного света, обеспечивая основу пищевых цепей.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и фотосинтезирующие бактерии играют ключевую роль в водных экосистемах, производя кислород и питание для других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поддерживают атмосферное равновесие, выделяя кислород, необходимый для дыхания всех аэробных форм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животные–потребители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консументы питаются растительной пищей, поддерживая энергию на втором трофическом уровне. Их разнообразие зависит от богатства растительности и климата.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третичные консументы — хищники, регулирующие численность травоядных и баланс в экосистемах; их роль особенно заметна в сложных биологических сообществах.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расщепляют мёртвую органику до простых неорганических веществ, обеспечивая им повторное использование растениями и сохраняют круговорот веществ целостным.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редуцентов биосфера оказалась бы перегружена отходами, а почвенные ресурсы истощены, что привело бы к снижению устойчивости экосистем.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разложение и возвращение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живых организмов в экосистеме, их представители и ключевые функции, обеспечивающие жизнедеятельность и устойчивость природных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взаимодействие всех трёх групп обеспечивает устойчивость и полноценное функционирование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компонентов экосистемы
</a:t>
            </a:r>
            <a:endParaRPr lang="en-US" sz="23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компонентов: прямые и косвенные связи
</a:t>
            </a:r>
            <a:endParaRPr lang="en-US" sz="219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в экосистеме включают конкуренцию за пищу и пространство, что регулирует численность и распространение популяций.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важный тип связи, при котором один организм поедает другого, поддерживая баланс численности и энергообмена.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Симбиоз, например в лишайниках, представляет взаимовыгодные отношения, способствующие выживанию и адаптации видов.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связи возникают через изменения среды, влияя на распределение видов и адаптационные процессы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энергии и переработки веществ в экосистеме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лесная экосистема средней полосы России
</a:t>
            </a:r>
            <a:endParaRPr lang="en-US" sz="2475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деревьев и кустарников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сосна формируют основу леса, обеспечивая тень и влагу. Кустарники и мхи создают микроклимат и служат пищей для многих животных.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консументы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зайцы и волки играют разные роли в пищевой цепи, поддерживая биологическое равновесие и регулируя численность друг друга.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редуцентов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актиномицеты и дождевые черви разлагают органику, обогащая почву и возвращая питательные вещества к растениям.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пруда: структуры и взаимодействия
</a:t>
            </a:r>
            <a:endParaRPr lang="en-US" sz="2674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продуценты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ряска активно производят органику, обеспечивая основу питания для водных организмов и поддерживая кислородный баланс.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в водной среде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и рыбы питаются растениями и мелкими организмами, обеспечивая поток энергии по пищевым цепям пруда.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редукция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грибки эффективно разлагают органические остатки, восстанавливая питательные вещества и поддерживая экологический цикл в водоёме.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простые и сложные экосистемы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экосистемы, как небольшая лужа, имеют ограниченное число видов и быстро реагируют на изменения окружающей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системы, например леса и степи, содержат много видов и имеют развитые пищевые сети для устойчивого поддержания равновесия.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сложность связей позволяют сложным экосистемам компенсировать воздействия и сохранять биологическое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резко сокращает количество древесной растительности и нарушает природные пищевые цепочки и баланс в экосистемах.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и урбанизация изменяют структуру среды, приводя к потере видов и ухудшению здоровья почв и водных систем.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экосистемному равновesию
</a:t>
            </a:r>
            <a:endParaRPr lang="en-US" sz="267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пластиком и пестицидами приводит к накоплению токсинов, нарушая жизнедеятельность многих организмов и биологических циклов.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уничтожение среды обитания уменьшают численность и разнообразие видов, дестабилизируя экосистемы.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вытесняет местных животных и растения, нарушая устоявшиеся взаимосвязи.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выражается в потеплении и экстремальных погодных явлениях, усложняя адаптацию природных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экосистем для человека и природы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снабжают человека чистой водой, кислородом, продовольствием и медицинскими ресурсами, поддерживая здоровье и жизнь.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климат, предотвращают эрозию почв и фильтруют загрязнители, обеспечивая устойчивость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 обеспечивает стабильность природных процессов и способствует устойчивому развитию общества в долгосрочной перспективе.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жизни и будущего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экосистем жизненно важно для сохранения биологического разнообразия и условий существования человека. Ответственное отношение и защита природы определят стабильность нашей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2026-05-09T04:57:35Z</dcterms:created>
  <dcterms:modified xsi:type="dcterms:W3CDTF">2026-05-09T04:57:35Z</dcterms:modified>
</cp:coreProperties>
</file>