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углов, связанных с окружностью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градусы угла вычисляются по дуге, которую он «видит».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7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 углы — ранний раздел геометрии, где свойства фигур сразу связывают с градусной мерой. Знания о прямом и развернутом угле, дуге и измерении понадобятся в построениях, чертежах и треугольниках.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390" y="1744038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26" y="3328768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6690" y="3328768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— точка, равноудалённая от всех точек окружности. Все расстояния от центра до точек, лежащих на окружности, одинаковы и обозначаются как радиусы.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 точкой на окружности. Именно он задаёт размер окружности: чем больше радиус, тем больше расстояние между противоположными точками.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 равен двум радиусам. Его удобно использовать в задачах, потому что он превращает часть окружности в полуокружность и помогает находить углы.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 дуга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окружности. Дуга — часть окружности между этими точками; именно дуга «опирает» многие углы и определяет их величину.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касается окружности в одной точке и не пересекает её в окрестности этой точки. В задачах касательная образует углы, связанные с дугами.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окружности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454" y="2043977"/>
            <a:ext cx="3576542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углов, связанных с окружностью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угла получает градусную меру через дуги, на которые он опирается.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срабатывает единый принцип: величина угла выражается через дуги, поэтому правильный выбор дуг решает задачу.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8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углов в окружности (без привязки к конкретному изданию)
</a:t>
            </a:r>
            <a:endParaRPr lang="en-US" sz="8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имеет вершину в центре окружности, а его стороны — это радиусы. Он измеряется градусной мерой дуги, на которую опирается: какая дуга, такой и угол.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удобно сравнивать с кругом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окружность равна 360°, значит центральный угол удобно выражать как долю круга. Например, при дуге 80° центральный угол тоже равен 80°.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 дуга окружности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окружности в два раза меньше, её дуга тоже уменьшается вдвое. Это помогает быстро оценивать ответы в задачах.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 прямую зависимость: размер дуги пропорционален доле круга. Значит, вычисления с дробями делаются быстрее.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круга и их градусная мера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соотношение мер окружности: 360° для полного круга (школьная программа)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имеет вершину на окружности, а его стороны пересекают окружность в двух точках. Его величина равна половине дуги, на которую он опирается.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Общеизвестное свойство вписанного угла в школьной геометрии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120°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вписанный угол получается ровно в два раза меньше соответствующей дуги.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вписанный угол по дуге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опирается на формулу: градусная мера вписанного угла равна половине дуги.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вписанные углы, которые опираются на одну и ту же дугу, равны между собой. Это позволяет находить угол по одному отмеченному значению дуги.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окружности задано несколько углов и у них совпадает опирающаяся дуга, их градусные меры совпадут. Тогда расчёт сводится к одному вычислению.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особенно полезно, когда на чертеже много точек: без дополнительных построений можно приравнять углы и быстро получить неизвестную величину.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опирающиеся на одну и ту же дугу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хордой и касательной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касательной и хордой равен половине дуги, которая заключена внутри этого угла. Касательная касается окружности в одной точке, а хорда проходит через две точки окружности.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точке касания радиус перпендикулярен касательной, поэтому такие углы нередко приводят к значениям, кратным 90°. Например, при дуге 140° угол будет 70°.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из трёх случаев угол связан с полуокружностью: дуга равна 180°, а нужный угол получается по правилам, где в формуле всегда присутствует деление пополам.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механизм: при дуге 180° половина даёт 90°. Поэтому признак 180° (диаметр или полуокружность) почти всегда приводит к прямому углу.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Случаи, когда угол равен 90°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материал: свойства углов, опирающихся на дуги (без внешних данных).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внутри окружности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хорды пересекаются внутри окружности, получается угол внутри окружности. Он опирается на две дуги: ту, что «лежит» по одну сторону от угла, и вертикальную к ней дугу.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угла внутри окружности равна половине суммы этих двух дуг. Поэтому в решении сначала находят обе дуги, а затем складывают их и делят пополам.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отмечать дуги прямо на чертеже, потому что вертикальный угол всегда участвует в той же паре дуг. Тогда не нужно пересчитывать всё заново для соседних углов.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дуги равны 50° и 110°, их сумма 160°, а половина — 80°. Значит, искомый угол внутри окружности равен 80°.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вне окружности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угла с продолжением хорд и секущих: сначала дуги, затем разность и деление пополам.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060" y="2043977"/>
            <a:ext cx="4289812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формулы, выражающие углы через дуги окружности. Для решений достаточно правильно определить вид угла и соответствующую дугу (или две дуги).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формулах основа — дуга. Разница появляется только в том, какие дуги берутся: одна (для центрального/вписанного/касательной) или две (для внутри/вне окружности).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 правилам углов, связанных с окружностью (материал урока).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вид угла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 вершину и стороны угла: в центре, на окружности, внутри или вне окружности. От этого зависит, какая именно формула с дугами понадобится.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результат по чертежу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ответ с рисунком и здравым смыслом: вписанный угол не больше половины своей дуги, а центральный не превышает 360°. При необходимости пересчитайте дуги.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дуги и примените правило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Обозначьте дуги на чертеже, посчитайте или определите их градусную меру и подставьте в формулу (одна дуга или две).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 окружности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путаница между дугой и углом: иногда берут градусную меру угла вместо дуги, а затем получают неверное значение. Всегда отдельно выписывайте, что именно измеряется в условии: дуга или угол.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забыть разделить на 2 для вписанного угла и угла между хордой и касательной. Для внешнего угла важно верно выбрать большую и меньшую дуги. На чертеже отмечайте все точки и дуги.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вписанный угол получается делением дуги на 2. Поэтому правило «половина дуги» позволяет быстро находить значения без сложных построений.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постоянство связи: при увеличении дуги вписанный угол растёт в два раза медленнее. Для проверки достаточно умножить найденный угол на 2 и сверить с дугой.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по дуге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повторения формулы (без внешних источников); вычисления выполнены по правилу вписанного угла.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265" y="1898588"/>
            <a:ext cx="603411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779" y="1889063"/>
            <a:ext cx="611746" cy="6991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18169"/>
            <a:ext cx="731757" cy="65045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 окружности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окружность часто появляются треугольники, где вписанные углы помогают находить углы треугольника. Правила связи угла и дуги дают удобный путь к вычислениям.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и параллельные прямые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чертеже есть параллельные прямые, и тогда равенство углов становится ключом. Это помогает связать углы треугольника или фигуры с дугами окружности.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построение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используют свойства углов, опирающихся на дуги. Найдя нужную величину угла, можно определить положение точек на окружности и завершить построение.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Многоугольники, вписанные в окружность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вершины многоугольника лежат на окружности, каждый его угол связан с определённой дугой. Поэтому вычислять или сравнивать углы проще через дуги.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темами геометрии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темами геометрии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углы в окружности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связанные с окружностью, видны в часах: стрелки задают направления, а между ними получается центральный угол. Точно зная дугу, легко вычислять угол между минутной и часовой стрелками.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идеи есть в велосипедных и автомобильных колёсах, где спицы и отметки делят круг на части. Градусные меры помогают соотносить размеры деталей и соответствующие доли окружности.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спортивных разметках, архитектурных арках и компасе круговые элементы задают нужные направления. Геометрические правила по дугам позволяют корректно сравнивать участки круга и находить параметры конструкций.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диаграммы тоже связаны с «углами по дуге»: каждая часть диаграммы соответствует доле круга. Поэтому знание связи «доля круга — это угол» упрощает чтение и вычисления.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правила темы связаны с дугой окружности. Центральный угол равен дуге, вписанный — половине дуги, а угол между хордой и касательной — тоже половине дуги. Для внутри — половина суммы дуг, для вне — половина разности дуг.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2026-05-12T01:53:49Z</dcterms:created>
  <dcterms:modified xsi:type="dcterms:W3CDTF">2026-05-12T01:53:49Z</dcterms:modified>
</cp:coreProperties>
</file>