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металлургии: где и почему строят заводы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Руды, энергия и транспорт решают, где вырастет завод.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её география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даёт металлы из руд и лома. Без неё не строят дома, мосты, машины и смартфоны. Поэтому заводы размещают там, где удобно доставлять сырьё, энергию и готовую продукцию.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руды к изделию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добычи руды до готовой металлической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карты металлургии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почему заводы тянутся к рудным районам, портам и крупным городам. Это объясняет, где металлургия развивается быстрее и почему вокруг предприятий растут промышленные центры.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слои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наложить карты сырья, топлива и энергии, видно, где условия совпадают. Так легче заметить, почему одни территории становятся промышленными узлами, а другие остаются слабо освоенными.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линии показывают, куда выгодно везти руду и откуда вывозить металл. Железные дороги, порты и крупные узлы часто становятся не менее важными, чем сами месторождения.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промрайоны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металлургии связывает природу и хозяйство. Она помогает объяснить, как ресурсы, заводы и населённые пункты образуют крупные промышленные районы мира и России.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факторов, которые выбирают место завода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металла требует больших затрат энергии, поэтому дешёвая электроэнергия становится решающим преимуществом. Особенно это заметно в цветной металлургии, где электроэнергия влияет на себестоимость сильнее всего.
</a:t>
            </a:r>
            <a:endParaRPr lang="en-US" sz="660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Металлургическим цехам нужна вода для охлаждения и технологических процессов. Поэтому заводы часто появляются у рек, водохранилищ и крупных водных систем, где проще обеспечить стабильное снабжение.
</a:t>
            </a:r>
            <a:endParaRPr lang="en-US" sz="74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руде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завод к месторождению, тем меньше расходы на перевозку тяжёлой руды. Для чёрной металлургии это особенно важно, потому что сырьё и готовый металл весят очень много.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не работает без людей, дорог и стабильных поставок. Рядом должны быть рабочие кадры, железные дороги, порты и надёжная инфраструктура, которая выдерживает большие объёмы перевозок.
</a:t>
            </a:r>
            <a:endParaRPr lang="en-US" sz="80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нужен там, где активно строят дома, выпускают машины и оборудование. Если рядом большой рынок, предприятие быстрее продаёт продукцию и может работать более устойчиво.
</a:t>
            </a:r>
            <a:endParaRPr lang="en-US" sz="8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расстояния решают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Тяжёлую руду и уголь дорого возить на большие расстояния, поэтому заводы часто ставят ближе к сырьевой базе. Так уменьшаются затраты ещё до начала плавки.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очень дешёвая энергия, предприятие может быть выгоднее разместить возле электростанции или ГЭС. Для некоторых металлов это важнее, чем расстояние до руды.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Сбыт продукции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заводов важно не только произвести металл, но и быстро отправить его покупателю. Поэтому близость к крупным дорогам, портам и рынкам иногда решает всё.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затраты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место получается там, где суммарные расходы на добычу, перевозку, энергию и продажу минимальны. Именно поэтому одинаковые по виду заводы стоят в разных местах.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ресурсов мира: железо и уголь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особенно заметна в странах, где рядом есть и сырьё, и крупные промышленные районы.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и уголь часто сосредоточены в разных странах, но именно их сочетание создаёт основу чёрной металлургии.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Mineral Commodity Summaries 2024; Energy Institute Statistical Review of World Energy 2024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ресурсов мира: энергия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энергоёмких производств важна не только мощность, но и устойчивость подачи электричества на протяжении года.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много гидроэнергии, проще размещать алюминиевые и другие энергоёмкие заводы даже вдали от рудников.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Hydropower Association, Hydropower Status Report 2024; country energy profiles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появления металлургического района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сходятся
</a:t>
            </a:r>
            <a:pPr algn="l" indent="0" marL="0">
              <a:lnSpc>
                <a:spcPct val="115000"/>
              </a:lnSpc>
              <a:buNone/>
            </a:pPr>
            <a:r>
              <a:rPr lang="en-US" sz="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районе рядом могут оказаться рудник, электростанция и железная дорога. Тогда металлургия получает всё необходимое почти без лишних перевозок, а вокруг предприятий быстро вырастают рабочие посёлки и города.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район формируется у порта, куда удобно привозить сырьё и отправлять металл дальше. В таком месте особенно важны перевалка, склады и связь с внутренними транспортными линиями.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промышленной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районы, которые развивались десятилетиями и получили сразу несколько преимуществ: старые заводы, кадры, дороги и энергию. Они становятся ядром целой промышленной зоны и поддерживают соседние предприятия.
</a:t>
            </a:r>
            <a:endParaRPr lang="en-US" sz="8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мировой чёрной металлургии есть три главных типа размещения: у сырья, у топлива и у портов.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типа размещения определяют большинство крупных центров отрасли.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географии и мировым промышленным картам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 — руда, топливо и транспорт — помогают снизить расходы на тяжёлые перевозки и выбрать место завода ближе к главным потокам сырья и готовой продукции.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делают размещение завода значительно выгоднее.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«География металлургии»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 России: три главных опоры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старый промышленный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объединяет добычу сырья, переработку и развитую промышленную историю. Здесь сложились крупные центры полного цикла, а положение между Европой и Азией усилило роль транспорта.
</a:t>
            </a:r>
            <a:endParaRPr lang="en-US" sz="1142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 — топливная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 прежде всего известен углём и энергетикой. Он поддерживает металлургию топливом, а также включён в сеть перевозок, которая связывает Сибирь с другими районами страны.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КМА — рудная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 даёт огромные запасы железной руды и особенно важна для предприятий европейской части страны. Здесь добыча тесно связана с переработкой и железнодорожными перевозками.
</a:t>
            </a:r>
            <a:endParaRPr lang="en-US" sz="12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аномалия: железная руда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руды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КМА выделяется очень богатыми железными рудами, поэтому район стал одной из главных сырьевых баз чёрной металлургии России. Здесь особенно важны добыча и последующая отправка сырья на заводы.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вывоз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связан с крупными железными дорогами, которые помогают вывозить руду к перерабатывающим предприятиям. Это уменьшает трудности перевозки тяжёлого сырья и делает разработку месторождений более выгодной.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заводами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КМА работает на промышленную систему европейской части страны, где сосредоточены крупные потребители металла. Поэтому район играет роль поставщика сырья для дальнейшей переработки и производства стали.
</a:t>
            </a:r>
            <a:endParaRPr lang="en-US" sz="10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исторический металлургический узел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стал крупным металлургическим районом благодаря сочетанию рудных ресурсов, топлива, воды и удобного положения. Здесь возникли предприятия, которые могли работать почти без долгих перевозок сырья.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промышленная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здесь рано появились заводы и промышленные города, вокруг которых выросли кадры, мастерские и транспортная сеть. Это помогло Уралу стать устойчивым центром металлургии.
</a:t>
            </a:r>
            <a:endParaRPr lang="en-US" sz="972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европейскую и азиатскую части страны, поэтому по нему проходят важные маршруты поставок. Для металлургии это особенно важно, потому что металл и сырьё весят очень много.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цикл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развивались предприятия полного цикла: от переработки сырья до выпуска готовой продукции. Такое размещение позволяло использовать местные ресурсы и снижать затраты на перевозки.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Кузбасс: топливная база металлургии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 сформировался как крупная угольная база, и именно добыча топлива стала основой его промышленной роли. Уголь здесь поддерживает работу металлургии и электростанций.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перевозками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район вошёл в общую транспортную сеть Сибири, что упростило поставки сырья и вывоз продукции. Это усилило его значение для чёрной металлургии.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Кузбасс остаётся важным топливно-энергетическим районом. Близость к углю и энергии помогает снижать издержки при производстве металла и поддерживает промышленные предприятия.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75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36358"/>
            <a:ext cx="414600" cy="368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36358"/>
            <a:ext cx="414600" cy="368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алюминия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алюминия требует очень много электричества. Поэтому заводы размещают там, где энергия дешёвая и стабильная, особенно рядом с крупными ГЭС или мощными электростанциями.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ГЭС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особенно важны, потому что дают много энергии для долгой и непрерывной работы. Это помогает крупным алюминиевым заводам работать экономичнее и стабильнее.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тоже нужно, но для алюминия решающим чаще становится именно электричество. Поэтому карта алюминиевой промышленности обычно совпадает с картой крупных источников энергии.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металлы: что важнее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никель, кобальт, свинец и цинк размещаются по-разному: для одних важнее руды, для других — энергия или транспорт. Таблица показывает главные ориентиры.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зависит от удалённых рудных районов и перевозок; никель — от суровых территорий и развитой инфраструктуры; свинец и цинк — от богатых месторождений.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«География цветной металлургии»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по видам металлов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металлы выбирают разные «ведущие» условия. В таблице видно, что у каждого производства свой набор главных факторов размещения, поэтому карты отрасли не похожи друг на друга.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фактор по-разному влияет на отрасли: энергия решает для алюминия, транспорт — для меди, инфраструктура — для никеля, а рудная база — для свинца и цинка.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«География цветной металлургии»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металлургии на природу и людей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карьеры и отвалы меняют ландшафт, а при добыче и плавке расходуется много воды. После работ территории нужно восстанавливать и озеленять.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 вместо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лома помогает экономить сырьё и уменьшать загрязнение. Чем больше перерабатывают металлолом, тем меньше нужно новой добычи и перевозок.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экономичные технологии плавки снижают расход энергии и вредных веществ. Именно поэтому развитие металлургии всё чаще связано с чистыми и бережными решениями.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заводы могут давать выбросы, пыль и шум, поэтому рядом с ними особенно важны фильтры, очистные сооружения и строгий контроль за отходами.
</a:t>
            </a:r>
            <a:endParaRPr lang="en-US" sz="11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металлургия работает лучше всего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развивается там, где вместе работают ресурсы, энергия, вода, транспорт и спрос. Чем лучше эти условия сочетаются, тем выгоднее заводу и тем сильнее его влияние на регион.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2026-07-27T00:50:17Z</dcterms:created>
  <dcterms:modified xsi:type="dcterms:W3CDTF">2026-07-27T00:50:17Z</dcterms:modified>
</cp:coreProperties>
</file>