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Русь приняла христианство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веры, которая изменила Русь навсегда.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до единой веры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крещения у восточных славян были разные обычаи, духи и боги. Каждая земля жила по-своему, и из-за этого стране было труднее стать дружной и сильной.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 выбор будущего Руси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Киева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Святославич управлял Русью из Киева и думал о том, как сделать страну крепче. Ему нужно было объединить разные земли, чтобы люди жили спокойнее и дружнее.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памяти Владимир остался добрым и мудрым правителем, которого называли Красное Солнышко. С его именем связаны важные перемены, начавшиеся с крещения Руси и изменения жизни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разных племён появляется одна вера, им легче понимать друг друга и чувствовать себя частью одного государства.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по «Повести временных лет»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вера
</a:t>
            </a:r>
            <a:endParaRPr lang="en-US" sz="6581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всей страны могла объединить людей и помочь им жить по общим правилам.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выбирает веру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князя поразило богослужение в византийском храме. Красота пения, света и торжественного обряда показала ему, насколько величественной может быть новая вера.
</a:t>
            </a:r>
            <a:endParaRPr lang="en-US" sz="891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князя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Владимира был не только духовным, но и государственным. Он понял, что христианство может укрепить Русь, сделать её ближе к сильным и образованным странам.
</a:t>
            </a:r>
            <a:endParaRPr lang="en-US" sz="931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Владимиру приходили послы с рассказами о своей вере. Они говорили о разных обычаях и законах, стараясь убедить князя выбрать именно их путь.
</a:t>
            </a:r>
            <a:endParaRPr lang="en-US" sz="9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Руси с Византией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укреплял отношения с Византией, потому что этот союз был полезен обеим сторонам и открывал Руси путь к новой вере и новым связям.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через брак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женился на царевне Анне, сестре византийских императоров Василия II и Константина VIII. Такой брак сделал союз особенно важным для политики.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опора для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христианство стало не только верой, но и частью государственных отношений. Русь вошла в круг христианских стран и стала выглядеть сильнее.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князя в Херсонесе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Владимир принял крещение в Херсонесе на Чёрном море. Этот город был важным местом, где пересекались пути, культуры и религии.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в князе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Владимир сам стал христианином. Он уже не только слушал о новой вере, но и начал жить по её правилам и обычаям.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большого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события началось распространение христианства по всей Руси. Князь подал пример своим людям и показал, что новая вера теперь становится главной.
</a:t>
            </a:r>
            <a:endParaRPr lang="en-US" sz="10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год жители Киева приняли крещение в Днепре, а новая вера стала официально распространяться по Руси.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крещения Киева и важной вехой всей русской истории.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крещение людей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Киева собирали у воды семьями и целыми группами. Крещение проходило торжественно, и многие впервые слышали молитвы и видели церковный обряд.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идолы убирают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идолы выносили из города, чтобы показать: старая вера уходит. На их месте постепенно появлялись кресты, церкви и новые святые места.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не вошло в жизнь людей сразу, но постепенно стало привычным. Дети, взрослые и старики учились новым правилам, молитвам и церковным праздникам.
</a:t>
            </a:r>
            <a:endParaRPr lang="en-US" sz="8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храмы и священники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строятся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на Руси начали возводить деревянные и каменные церкви. Они становились заметными центрами города и напоминали людям о новой вере каждый день.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учат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 приходили священники, которые объясняли молитвы, обряды и правила жизни по-христиански. Для многих людей это было новым и очень важным знанием.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главный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стал главным местом, откуда новая вера распространялась по стране. Здесь строили первые крупные храмы и собирались люди, желавшие принять христианство.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храмах учили читать, писать и запоминать священные тексты. Так вера помогала не только молиться, но и узнавать больше о мире и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книги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новой верой на Русь пришли книги и люди, умеющие их читать. В храмах и княжеских городах начали учить грамоте, чтобы понимать молитвы и тексты.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богослужения использовали церковнославянский язык. На нём переписывали священные тексты и первые книги, а грамотные люди постепенно учились читать и писать точнее.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язык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летописи — записи о важных событиях. Благодаря им мы сегодня знаем о князьях, войнах, праздниках и жизни древней Руси.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память о прошлом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праздники и обычаи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христианством в жизнь людей вошли Рождество, Пасха и другие праздники. Они стали особенными днями, когда семьи собирались вместе, а в церквях звучали торжественные службы.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в храм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чаще посещать церковь, слушать священников и молиться. Для многих это было новым и непривычным, но постепенно храм стал важным местом в каждом городе.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вере большое значение имели посты и соблюдение церковных правил. Они напоминали людям о терпении, доброте и умении сдерживать свои желания.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рядом с новым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обычаи исчезали не сразу. Некоторое время старые верования и новые христианские традиции жили рядом, словно спорили, кто сильнее, но со временем победила новая вера.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изменилась жизнь людей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милосердие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учило помогать слабым, делиться с нуждающимися и относиться к людям с добротой. Для многих жителей Руси это стало важным правилом повседневной жизни.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приобрели любовь к родным, забота о детях и уважение к старшим. Семья стала восприниматься как большая и дружная опора, а не просто хозяйство.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 и мир
</a:t>
            </a:r>
            <a:pPr algn="l" indent="0" marL="0">
              <a:lnSpc>
                <a:spcPct val="115000"/>
              </a:lnSpc>
              <a:buNone/>
            </a:pPr>
            <a:r>
              <a:rPr lang="en-US" sz="2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 напоминала, что ссоры не должны длиться вечно. Людей учили прощать обиды, жить мирно и не отвечать злом на зло, даже если это было нелегко.
</a:t>
            </a:r>
            <a:endParaRPr lang="en-US" sz="943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ближним стала частью обычной жизни. Люди старались быть честнее, тише спорить и чаще делать хорошие поступки, даже если сначала это получалось не всегда.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храмы стали красивыми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Лики святых на доске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появились иконы — особые изображения святых. Их писали не как обычные картинки, а как священные образы, чтобы человек мог молиться и задумываться о добре.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которые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покрывали стены храмов яркими сценами из Библии и жизни святых. Иногда к ним добавлялись мозаики, и тогда церковь словно начинала светиться изнутри.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Пение, похожее на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звучало церковное пение. Оно делало молитву торжественной и красивой, а в храме становилось так тихо и внимательно, будто даже свечи слушали.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и первые русские мученики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 стали первыми русскими святыми. Их помнили как людей, которые не выбрали ссору и месть, а показали смирение и верность христианским заповедям.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Бориса и Глеба напоминала людям, что сила не всегда в оружии. Иногда важнее сохранить мир, не ожесточиться и остаться честным перед совестью.
</a:t>
            </a:r>
            <a:endParaRPr lang="en-US" sz="1068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как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вере святых почитали как людей, чья жизнь учила добру. Их пример помогал верующим стараться быть терпеливее, добрее и внимательнее к другим.
</a:t>
            </a:r>
            <a:endParaRPr lang="en-US" sz="10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государство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 помогала князю управлять большой страной. Когда люди молились в одних храмах и слышали одни наставления, им было легче жить по общим правилам.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поддерживало уважение к законам, семье и власти. Это делало жизнь в городах и селах более устроенной, словно в большом доме, где каждый знает своё место.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Европой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стала ближе к другим христианским государствам. С ними легче было вести переговоры, обмениваться знаниями и укреплять своё положение среди соседей.
</a:t>
            </a:r>
            <a:endParaRPr lang="en-US" sz="12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происходили не сразу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86811" y="1764536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крещение Киева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новая вера укрепилась быстрее всего. Здесь строили храмы, учили людей молитвам и показывали, как жить по христианским обычаям.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022125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соседство вер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отдалённых землях языческие обычаи ещё долго сохранялись рядом с христианством. Люди не менялись мгновенно, ведь привычки упрямы, как старый валенок.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508800" y="1764525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 приходила через города, семьи и священников. Со временем всё больше людей принимали крещение, и христианские традиции становились привычной частью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помнят князя Владимира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Креститель Руси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Князя Владимира называют крестителем Руси, потому что при нём произошло важнейшее событие 988 года. Его имя связано с началом новой веры и больших перемен в жизни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камне и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Владимира ставят памятники, строят храмы и рассказывают о нём в книгах и на уроках истории. Так люди помнят князя, который изменил судьбу Руси.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принятия христианства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приняла христианство и стала частью большого христианского мира. Это изменило не только молитвы людей, но и их взгляды на жизнь, семью и власть.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новой верой пришли письменность, книги и летописи. Люди начали больше читать, переписывать тексты и сохранять память о важных событиях для будущих поколений.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иконы, фрески, мозаики и красивые церкви. Искусство стало тесно связано с верой, а храмы превратились в особые и очень нарядные здания.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 помогла князю управлять страной и укрепила связи с Византией и другими христианскими государствами. Русь стала более организованной и заметной среди соседей.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событие важно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изменило Русь надолго: людям стало легче объединяться, учиться и строить общее будущее. Поэтому память о князе Владимире и сегодня остаётся очень важной.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2026-05-26T07:19:50Z</dcterms:created>
  <dcterms:modified xsi:type="dcterms:W3CDTF">2026-05-26T07:19:50Z</dcterms:modified>
</cp:coreProperties>
</file>