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Латинской Америки: между авторитаризмом и демократией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регионе так часто менялась власть?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Независимость, конфликты и слабые институты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от Испании и Португалии многие страны региона столкнулись с войнами, борьбой элит, влиянием армии и экономикой, зависящей от сырья. Это создало почву для политической нестабильности на десятилетия вперед.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и авторитаризм: главные признаки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демократию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опирается на выборы, сменяемость власти, разделение полномочий и права граждан. В такой системе разные силы могут мирно бороться за влияние и участвовать в принятии решений.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действует авторитаризм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Авторитарная власть сосредоточена у одного лидера или узкой группы. Оппозицию ограничивают, а суды, парламент и СМИ часто теряют независимость и превращаются в инструменты давления.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режимы сменялись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Латинской Америке эти модели не раз сменяли друг друга. В одни периоды общество требовало порядка, в другие — свободы и честных правил, особенно после кризисов и репрессий.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Латинской Америки показывает, что политический выбор страны не бывает раз и навсегда. Устойчивость режима зависит не только от закона, но и от поведения власти, армии и 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правления чаще встречались в истории региона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резкие повороты приходились на XX век, особенно на 1960–1980-е годы, когда военные режимы и кризисы встречались чаще всего.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показывает переход от авторитарных форм к более гражданскому правлению с конца XX века.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общего исторического обзора Латинской Америки; значения условные, для визуального сравнения.
</a:t>
            </a:r>
            <a:endParaRPr lang="en-US" sz="6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перевороты как способ прихода к власти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выходит на первый план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перевороты происходили в Аргентине, Чили, Бразилии, Уругвае и других странах. Армия объявляла себя защитником порядка и брала власть, когда гражданские институты считались слабыми.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переворота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распускали парламент, запрещали оппозицию и вводили цензуру. Политические противники оказывались под арестом, а решения принимались уже не через выборы, а через силу и контроль.
</a:t>
            </a:r>
            <a:endParaRPr lang="en-US" sz="974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при диктатуре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военной власти люди часто сталкивались со страхом, ограничением свободы слова и исчезновением независимых средств информации. Общество лишалось возможности открыто спорить с правительством.
</a:t>
            </a:r>
            <a:endParaRPr lang="en-US" sz="974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репрессии вызывали протесты, забастовки и международную критику. Чем дольше длилось подавление, тем сильнее становилось требование вернуть гражданское правление и законные выборы.
</a:t>
            </a:r>
            <a:endParaRPr lang="en-US" sz="9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20813"/>
            <a:ext cx="4009200" cy="18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повороты в отдельных странах Латинской Америки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страны был свой путь к гражданскому правлению: где-то он начался после поражения режима, а где-то — через постепенные реформы и расширение политической конкуренции.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к демократии различались, но почти всегда включали давление общества, выборы и реформы.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политических режимов стран Латинской Америки.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авторитарная власть долго сохранялась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силу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Авторитарные лидеры часто опирались на армию и полицию. Это позволяло им быстро подавлять сопротивление, проводить аресты и удерживать власть даже при растущем недовольстве общества.
</a:t>
            </a:r>
            <a:endParaRPr lang="en-US" sz="709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судами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суды зависели от власти, гражданам было трудно защищать свои права. Решения принимались в пользу руководства, а не по закону, что ослабляло доверие к государству.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СМИ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медиа и цензура помогали формировать нужную картину событий. Люди получали меньше независимой информации, поэтому оппозиции было сложнее объяснять свою позицию.
</a:t>
            </a:r>
            <a:endParaRPr lang="en-US" sz="714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неравенство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поддерживали сильную власть из-за страха перед преступностью, кризисами и хаосом. Большое неравенство и слабые институты делали демократию особенно уязвимой.
</a:t>
            </a:r>
            <a:endParaRPr lang="en-US" sz="7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кризисы и рост недовольства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цены росли быстрее доходов, люди выходили на улицы и требовали перемен. Особенно заметно это было в конце 1980-х и начале 2000-х.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кризиса совпадают с ростом протестов: экономика нередко становилась толчком к политическим изменениям.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график по историческим примерам экономических кризисов в странах Латинской Америки; значения условные.
</a:t>
            </a:r>
            <a:endParaRPr lang="en-US" sz="7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Лидеры, которые усиливали власть президента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Меняли правила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усиливали роль президента, пересматривали правила управления и уменьшали влияние других институтов. Это помогало быстрее проводить решения, но ослабляло систему сдержек и противовесов.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прямую поддержку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лидеры часто обращались напрямую к населению через митинги, обращения и референдумы. Это создавало ощущение близости к народу, даже если парламент терял влияние.
</a:t>
            </a:r>
            <a:endParaRPr lang="en-US" sz="935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спор о последствиях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видели в них сильных реформаторов, а критики — угрозу демократии. Главный спор заключался в том, можно ли улучшать жизнь людей, ослабляя правила и институты.
</a:t>
            </a:r>
            <a:endParaRPr lang="en-US" sz="964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Хуго Чавес и Альберто Фухимори пришли к широкой поддержке, обещая навести порядок, бороться с коррупцией и быстро решать проблемы, которые долго раздражали людей.
</a:t>
            </a:r>
            <a:endParaRPr lang="en-US" sz="9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авторитаризма к демократии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политических изменений в странах Латинской Америки.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выборы не всегда означают полную демократию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74600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Голосование — не всё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выборы важны, но сами по себе они не гарантируют свободу. Если суды зависят от власти, а оппозиция не получает равных условий, исход голосования перестаёт быть по-настоящему конкурентным.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280816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странах кандидаты могут участвовать в выборах формально, но доступ к СМИ, финансам и публичным площадкам у них ограничен. Тогда избиратель видит не честную борьбу, а преимущество действующей власти.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464175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институты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парламент, суды и избирательные комиссии не защищают правила игры, власть легче сосредоточить в руках одного лидера. Демократия требует не только процедуры, но и независимых проверок решений.
</a:t>
            </a:r>
            <a:endParaRPr lang="en-US" sz="984" dirty="0"/>
          </a:p>
        </p:txBody>
      </p:sp>
      <p:sp>
        <p:nvSpPr>
          <p:cNvPr id="12" name="Text 5"/>
          <p:cNvSpPr txBox="1"/>
          <p:nvPr/>
        </p:nvSpPr>
        <p:spPr>
          <a:xfrm>
            <a:off x="6475325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режим демократичным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демократия держится на свободе слова, сменяемости власти и реальной конкуренции. Без этих условий выборы могут существовать, но не обеспечивать гражданам полноценное влияние на политику.
</a:t>
            </a:r>
            <a:endParaRPr lang="en-US" sz="9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граждан к власти и институтам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различия в доверии к ключевым институтам по условной шкале: от низкого до более высокого уровня. Это помогает увидеть общую картину без перегрузки цифрами.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доверие к институтам, тем труднее власти договариваться с обществом и сохранять устойчивые демократические правила.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мотивам сравнительных опросов общественного доверия в странах Латинской Америки; значения условные, для учебной иллюстрации.
</a:t>
            </a:r>
            <a:endParaRPr lang="en-US" sz="6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защищать демократию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институты и группы выполняют свои роли, чтобы власть не становилась бесконтрольной и чтобы граждане могли влиять на решения.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работает лучше, когда у разных участников есть свои обязанности и они взаимно сдерживают друг друга.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гражданских институтов и демократических механизмов.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9614" y="1213725"/>
            <a:ext cx="2364758" cy="202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молодые люди меняют уличную политику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выходят первыми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растут цены и усиливается недовольство коррупцией, именно студенты часто первыми заполняют площади. Их плакаты, песни и мирные колонны превращают локальный протест в заметное общественное событие и привлекают внимание к проблеме.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говорит на улицах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Чили, Колумбии и Перу молодёжные марши нередко становятся частью больших общественных дебатов. На улицах появляются флаги, рисунки и самодельные плакаты, а разговор о реформах переходит из новостей в повседневную жизнь.
</a:t>
            </a:r>
            <a:endParaRPr lang="en-US" sz="84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как способ быть услышанным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молодых людей митинг — это не только критика власти, но и попытка защитить будущее. Они требуют честных правил, меньшего неравенства и уважения к свободе, не соглашаясь на молчание.
</a:t>
            </a:r>
            <a:endParaRPr lang="en-US" sz="8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53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306865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99810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политические модели сосуществуют сегодня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демократии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Коста-Рика и Уругвай часто приводятся как примеры более стабильных демократических институтов, где смена власти происходит через выборы, а правила игры остаются понятными для общества.
</a:t>
            </a:r>
            <a:endParaRPr lang="en-US" sz="794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президентская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стран президент сохраняет очень широкие полномочия и заметно влияет на парламент, суды и СМИ. Это делает политическую систему менее уравновешенной и более зависимой от одного центра.
</a:t>
            </a:r>
            <a:endParaRPr lang="en-US" sz="794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везде в регионе остаются проблемы бедности, преступности, коррупции и слабой защиты прав человека. Именно они часто определяют отношение людей к власти и к выборам.
</a:t>
            </a:r>
            <a:endParaRPr lang="en-US" sz="852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исторический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жизнь каждой страны складывалась по-своему, поэтому одинаковые лозунги и похожие реформы дают разные результаты. История, армия и уровень доверия к власти сильно влияют на современность.
</a:t>
            </a:r>
            <a:endParaRPr lang="en-US" sz="794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 уровню демократичности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использует условную шкалу, чтобы показать различия между странами с более устойчивыми институтами и государствами, где власть сильнее сосредоточена у президента.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выборы не дают одинакового результата: решающими становятся суды, пресса и реальное участие граждан.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для учебных целей; без привязки к одному международному индексу.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жители по-разному относятся к сильной власти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беспорядком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переживают из-за преступности, хаоса на улицах или нестабильности, им кажется привлекательной власть, обещающая быстрый порядок и жёсткие решения. В такие моменты аргументы о свободе звучат слабее.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Инфляция, рост цен и потеря работы заставляют многих искать лидера, который обещает немедленные перемены. Если жизнь становится трудной, общество чаще соглашается на сильную власть ради надежды на улучшение.
</a:t>
            </a:r>
            <a:endParaRPr lang="en-US" sz="987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Разочарование в политиках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Коррупция, пустые обещания и постоянные скандалы снижают доверие к обычным партиям. Тогда часть граждан поддерживает лидера, который говорит просто и уверенно, даже если его методы ограничивают свободы.
</a:t>
            </a:r>
            <a:endParaRPr lang="en-US" sz="979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 власти зависит не только от идеологии, но и от того, что человек видит каждый день: безопасны ли улицы, работают ли законы и можно ли верить государственным обещаниям.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укрепляет демократию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один элемент демократии поддерживает другой и почему система становится устойчивой только при их совместной работе.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истории региона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важнее лозунгов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Суды, парламент, СМИ и избирательные комиссии нужны не для вида, а для ежедневной проверки власти. Без них гражданам трудно защитить свои права и изменить курс страны мирно.
</a:t>
            </a:r>
            <a:endParaRPr lang="en-US" sz="923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тоже отвечают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держится не только на политиках, но и на участии людей: голосовании, обсуждении проблем, протестах и внимании к нарушениям. Равнодушие делает систему слабее.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без свободы опасен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Авторитарные режимы часто обещают быстрый порядок, но потом могут привести к страху, цензуре и долгим кризисам. Поэтому важны не только результаты, но и способы, которыми их добиваются.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не вечна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выборы сами по себе не гарантируют устойчивость режима. Если законы слабы, а власть не ограничена, демократические правила могут быстро ослабнуть или исчезнуть.
</a:t>
            </a:r>
            <a:endParaRPr lang="en-US" sz="9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Свобода, порядок и ответственность: выбор, который продолжается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Латинской Америки показывает, что демократия требует терпения, честных правил и участия людей. Будущее региона зависит от того, смогут ли общества защищать свободу, не теряя порядка и доверия.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2026-06-01T04:45:46Z</dcterms:created>
  <dcterms:modified xsi:type="dcterms:W3CDTF">2026-06-01T04:45:46Z</dcterms:modified>
</cp:coreProperties>
</file>