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прямые, отрезки и углы: учимся обозначать, измерять и сравнивать фигуры.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геометрия нужна семикласснику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описывает форму, размер и расположение объектов. Она выросла из практических задач измерения земли и строительства. В 7 классе это база для тем про углы, треугольники, окружность, периметр, площадь и простые чертежи.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 и отрезок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 имеет длины, ширины и площади. Её обозначают заглавной буквой — например, A или B — и используют как “ориентир” на рисунке.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 имеет начала и конца: она бесконечно продолжается в обе стороны. Её обозначают маленькой буквой, а на чертеже показывают двумя точками на этой прямой.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имеет два конца. Его длину измеряют в мм, см, дм, м или км. Это важнее всего в задачах на построения и сравнение размеров.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 ломаная линия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 одной заданной точке и продолжается бесконечно в одном направлении. На рисунке видно “точку старта” и ход линии дальше, поэтому луч удобно использовать для описания направления и углов.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состоит из нескольких последовательно соединённых отрезков. Их части называют звеньями, а точки соединения — вершинами. Ломаная может быть незамкнутой (концы не совпадают) или замкнутой (концы соединены).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097" y="1835776"/>
            <a:ext cx="5765163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прямых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ситуации помогают точно передавать чертёж словами и правильно строить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тому, пересекаются ли прямые и под каким углом, можно сразу определить характер чертежа и выбрать корректное построение.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(7 класс)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чаще всего встречаются острые, прямые и тупые углы: их удобно узнавать по положению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 углов дают разные “геометрические смыслы”, поэтому классификация помогает проверять построения и сравнивать треугольники.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классификации углов (учебный материал 7 класса)
</a:t>
            </a:r>
            <a:endParaRPr lang="en-US" sz="9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826" y="1965637"/>
            <a:ext cx="268494" cy="268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349" y="1965637"/>
            <a:ext cx="268494" cy="268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5871" y="1965637"/>
            <a:ext cx="268494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3282" y="1979566"/>
            <a:ext cx="270716" cy="2406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914" y="1965637"/>
            <a:ext cx="268494" cy="2684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Миллиметр (мм)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Миллиметры используют, когда нужна очень точная величина: для мелких деталей, размеров на чертеже и измерений, где разница даже в доли сантиметра важна.
</a:t>
            </a:r>
            <a:endParaRPr lang="en-US" sz="1089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 (см)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 удобны для размеров учебных принадлежностей: тетради, книги, парты. Часто именно сантиметры указывают на линейках и в учебных задачах.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Дециметр (дм)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Дециметры подходят для средних величин, когда сантиметров становится слишком много. Например, ими удобно выражать длину стороны некоторых рисунков и моделей.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 (м)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Метры применяют для размеров класса, комнаты и расстояний между точками на плане. В задачах на масштаб и разметку обычно переходят к метрам.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Километр (км)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Километры используют для больших расстояний: улиц, маршрутов и расстояний между населёнными пунктами. Переход к километрам помогает записывать числа короче.
</a:t>
            </a:r>
            <a:endParaRPr lang="en-US" sz="1063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длины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измерении длины линейкой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и их элементы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— это замкнутая ломаная линия. Его “строят” звеньями-отрезками, которые соединяются в вершинах, образуя фигуру без разрывов и без незаконченных концов.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многоугольника — стороны, вершины и углы. Стороны — это отрезки, вершины — точки их соединения, а углы образуются между соседними сторонами.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многоугольника зависит от числа сторон: треугольник имеет 3 стороны, четырёхугольник — 4, пятиугольник — 5, шестиугольник — 6. Периметр равен сумме длин всех сторон.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639" y="1835776"/>
            <a:ext cx="4831243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по сторонам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длинам трёх сторон треугольник относят к одному из трёх видов. В таблице — признаки и примеры.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вид треугольника, сравнивают длины его сторон: равенство двух или всех сторон сразу задаёт тип.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треугольников (7 класс)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по углам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треугольники по углам, легче понять, как они «раскрываются»: острые углы делают фигуру более «заострённой», а тупой — более «расплюснутой».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близких длинах сторон различие в углах сразу задаёт тип треугольника и помогает выбирать подходящие шаги решения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углов: острый (&lt;90°), прямой (=90°), тупой (&gt;90°), курс геометрии 7 класса (без внешних данных).
</a:t>
            </a:r>
            <a:endParaRPr lang="en-US" sz="8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это линия, у которой любая точка находится на одинаковом расстоянии от центра. Это расстояние называют радиусом и измеряют в миллиметрах, сантиметрах, метрах.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включает и окружность, и внутреннюю область. Диаметр проходит через центр и равен двум радиусам, поэтому D = 2r. Эти идеи используют при построении циркулем и в задачах на расстояния.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 круг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2 появляется в формуле периметра прямоугольника, потому что каждая сторона повторяется дважды.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прямоугольника из школьного курса математики (без внешних статистических данных).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суммирует длины границ фигуры, а площадь показывает, сколько «места» внутри. Для прямоугольника важно различать единицы: длины и квадратные единицы.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простых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чертежа: исходные точки → отрезки/углы → проверка условий.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фигур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к числу сторон важно учитывать вершины и углы: у многоугольников они есть, у круга — нет. Это помогает быстро отличать фигуры на рисунке.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сравнения сводится к «строению по границе»: многоугольники имеют стороны и вершины, поэтому по этим признакам удобно классифицировать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 из школьного курса геометрии (без внешних измерений и статистики).
</a:t>
            </a:r>
            <a:endParaRPr lang="en-US" sz="8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имеет осевую симметрию, если можно провести ось и при отражении части фигуры совпадут. Тогда любая точка и её «отражение» лежат на одинаковом расстоянии от оси.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геометрии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осей симметрии четыре: по каждой из двух диагоналей и по двум срединным линиям. У прямоугольника таких осей две — вдоль срединных линий, делящих фигуру на равные части.
</a:t>
            </a:r>
            <a:endParaRPr lang="en-US" sz="1099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равнобедренного треугольника ось симметрии одна: она проходит через вершину и середину основания. Вокруг этой линии «схлопываются» боковые стороны и верхние углы.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обладает бесконечно многими осями симметрии: любая прямая через центр подходит. Симметрия встречается в орнаментах, архитектуре и в природе, например в снежинках и листьях.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на плоскости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образована двумя перпендикулярными осями: горизонтальной Ox и вертикальной Oy. Точка задаётся парой чисел, которые называют координатами.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координата показывает положение по Ox, а вторая — по Oy. Такая запись позволяет точно находить точки в тетради, на картах и в сетках компьютерных игр, где важна однозначность.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573" y="1835776"/>
            <a:ext cx="359821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в геометрии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одинаковых обозначений упрощает чтение чертежей и помогает избегать ошибок при записи свойств фигур и измерений.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«язык» записи делает геометрические задачи короче и понятнее: смысл считывается по знакам, а не по описаниям.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геометрии для 7 класса (стандартные обозначения).
</a:t>
            </a:r>
            <a:endParaRPr lang="en-US" sz="9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геометрия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выбирать форму, задавать размеры, планировать расположение объектов и проверять, насколько решение «попадает» в заданные параметры.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сфер показывает практическую пользу геометрии: она превращает наблюдения о форме в измеримые и проверяемые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 прикладных направлений (без привязки к процентам; данные не статистические).
</a:t>
            </a:r>
            <a:endParaRPr lang="en-US" sz="8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Геометрия: база, без которой не обойтись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геометрии включают точку, прямую, отрезок, луч, угол и простейшие фигуры. Понимание обозначений, единиц измерения, углов, периметра, площади и симметрии помогает читать схемы и решать задачи 7 класса.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2026-05-13T07:58:46Z</dcterms:created>
  <dcterms:modified xsi:type="dcterms:W3CDTF">2026-05-13T07:58:46Z</dcterms:modified>
</cp:coreProperties>
</file>