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как организм получает силы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воздух и отдых помогают телу расти, двигаться и крепнуть.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получает силы каждый день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идёт постоянно: днём и ночью. Пища превращается в полезные вещества и энергию, а кислород помогает клеткам работать быстрее и лучше расти.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еды в организме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пища попадает в рот. Зубы измельчают её, а язык помогает перемешивать. Так еда становится удобнее для дальнейшей обработки в организме.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пища проходит в желудок и кишечник. Там полезные вещества становятся очень маленькими и могут пройти в кровь, чтобы отправиться по всему телу.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по телу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разносит питательные вещества ко всем клеткам. Каждая клетка получает то, что ей нужно для работы, роста и восстановления после нагрузки.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для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полезные вещества доходят до клеток, они помогают им работать. Так организм получает питание, а ребёнок — силы для учёбы, игр и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маленькая мастерская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есть множество клеток, и каждая выполняет своё дело. Одни помогают мышцам двигаться, другие защищают тело, а третьи участвуют в росте.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есть маленькие «энергетические станции» — митохондрии. Они помогают получать силы из пищи, чтобы клетка могла работать без остановки.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принимает полезные вещества из крови и отдаёт обратно то, что уже использовала. Поэтому в организме всё должно двигаться дружно, как хороший школьный отряд.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6731" y="1768975"/>
            <a:ext cx="230737" cy="263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обмен веществ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53475"/>
            <a:ext cx="299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 и обновляет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помогает телу расти, укреплять кости и мышцы, а также обновлять кожу и другие ткани. Это как ремонт и строительство одновременно.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20950" y="2353475"/>
            <a:ext cx="299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энергию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получает силы, чтобы бегать, думать, дышать и играть. Без энергии даже самый бодрый ребёнок быстро станет сонным, как котёнок после обеда.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пища превращается в энергию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пищи, полезных веществ и кислорода до получения энергии в клетках.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нужна энергия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без перерыва и качает кровь по всему телу. Для этого ему нужна энергия каждый миг, даже когда человек спокойно сидит.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используют энергию, когда ребёнок бежит, прыгает, поднимает рюкзак или просто идёт на прогулку. Без сил движения стали бы очень вялыми.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Органам и росту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 сне организм не бездельничает: он дышит, растёт и поддерживает работу внутренних органов. Энергия нужна телу всегда, а не только на перемене.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помогает думать, запоминать, слушать учителя и решать задачи. Ему тоже нужна энергия, поэтому после активного дня часто хочется отдохнуть.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дышать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вдохе воздух попадает в лёгкие. Вместе с ним в организм входит кислород — важный помощник клеток, без которого им трудно получать энергию.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кровью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забирает кислород из лёгких и разносит его по всему телу. Так каждая клетка получает то, что нужно для своей работы.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бегает или прыгает, клеткам нужно больше энергии. Тогда дыхание становится чаще, чтобы в организм быстрее поступал новый кислород.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обмену веществ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веществам двигаться по организму вместе с кровью и другими жидкостями. Без неё полезным частям пищи было бы труднее добраться до клеток.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полезные вещества лучше работают, когда растворены в воде. Поэтому вода помогает организму использовать то, что он получил из еды.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ненужного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водой тело выводит то, что ему больше не нужно. Это помогает организму оставаться чистым внутри и работать без лишней нагрузки.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необходимость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воду важно каждый день, даже если не очень хочется. Она нужна и после прогулки, и после уроков, и просто для хорошей работы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сон помогает телу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не для всего тела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не выключается, а продолжает важную работу. Он помогает клеткам восстанавливаться и готовит тело к новому дню.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сна организм особенно хорошо обновляет клетки и помогает ребёнку расти. Можно сказать, что ночью тело работает тихо, но очень старательно.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сил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восстановить энергию после уроков, игр и прогулок. Утром после хорошего сна легче вставать, думать и улыбаться.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спать мало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мало спит, он быстрее устаёт, хуже сосредотачивается и может чувствовать себя вялым. Тогда даже интересный урок кажется длиннее.
</a:t>
            </a:r>
            <a:endParaRPr lang="en-US" sz="10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еда помогает обмену веществ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для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нужны, чтобы строить мышцы, кожу, волосы и внутренние органы. Они помогают телу расти и обновляться каждый день, как хорошие кирпичики для дома.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как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помогают сохранять энергию на потом и защищают органы. Важно, чтобы их было в меру: тогда они работают как полезный запас, а не как лишний груз.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для сил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организму быстрые силы для учёбы, игр и движения. После каши или хлеба тело получает топливо, которое помогает не зевать на уроках.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молочные продукты, рыба и яйца приносят витамины и минеральные вещества. Они помогают клеткам работать дружно, а телу — быть крепким и бодрым.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 тарелке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еда разная, организм получает всё нужное сразу: и строительные вещества, и энергию, и помощников для здоровья. Такая тарелка нравится не только животу, но и обмену веществ.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обмену веществ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слишком долго сидит, телу труднее расходовать энергию и поддерживать хорошую работу органов. Прогулки, игры и зарядка помогают обмену веществ не скучать.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мало спит, организм не успевает восстановиться. Тогда он быстрее устаёт, хуже сосредотачивается и тратит силы не так дружно, как должен.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полезные вещества хуже переносятся по телу, а ненужные выводятся медленнее. Поэтому питьё нужно каждый день, даже если стакан воды кажется не самым весёлым героем.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однообразная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меню мало овощей, фруктов, каш и других полезных продуктов, организм недополучает важные вещества. Тогда обмен веществ работает не так уверенно и бодро.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поддерживать здоровый обмен веществ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привычки, которые каждый день помогают организму получать энергию и строительные вещества.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рост ребёнка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тело меняется почти незаметно каждый день: кости становятся крепче, мышцы — сильнее, а движения — увереннее. Для этого обмен веществ должен работать особенно активно. Он помогает строить новое, будто маленькая стройка внутри.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Росток, который тянется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ребёнка можно сравнить с ростком, который тянется к свету. Ему нужны вода, питание и забота, чтобы крепнуть. Так же и организму нужны полезные вещества, чтобы расти, учиться и не лениться на перемене.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81" y="22527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58150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1331" y="22527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сохраняет тепло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согревает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полученной энергии организм тратит на поддержание тёплой температуры тела. Поэтому даже в прохладную погоду внутри нас идёт маленькая «печка», которая не любит выключаться.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заставляет работать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холодно, обмен веществ помогает вырабатывать больше тепла. Тело старается не мёрзнуть и работает активнее, словно надевает невидимый тёплый шарф.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движения теплее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игры, бега или прыжков тело становится теплее, потому что расходует много энергии. Движение — это не только весело, но и очень полезно для внутренней «печки».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младших школьников обмен веществ обычно идёт быстрее, чем у взрослых, потому что телу нужно много сил для роста, движения и новых открытий.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обмена веществ у детей младшего школьного возраста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лет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организм особенно активно растёт и требует больше энергии для учёбы, игр и движения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жизни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получает силы для уроков, чтения и игр. Пища уже превращается в полезные вещества, и организм может работать бодрее, не ворча от голода.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бега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жажда и усталость, потому что тело потратило много энергии. Ему нужен отдых, вода и немного спокойствия, чтобы снова собраться с силами.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меняется, чтобы помочь организму справиться с болезнью. Телу требуется больше заботы, сна и тёплого питья, а не лишней суеты.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лишней энергией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организм использует энергию сейчас и может сохранить часть её на потом.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дружная работа внутри тела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 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приносит организму полезные вещества, из которых он берёт и энергию, и строительный материал. Без еды клеткам было бы трудно работать, расти и обновляться.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не меньше еды, потому что кислород помогает клеткам получать силы. Когда мы дышим глубже, особенно во время бега, телу легче справляться с нагрузкой.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переносит вещества по телу и помогает выводить лишнее. Она словно тихий помощник, который не шумит, но делает очень важную работу каждый день.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питательные вещества и кислород туда, где они нужны. Клетки получают всё необходимое и отвечают за рост, движение и хорошее самочувствие.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 обмене веществ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помогает телу превращать еду и кислород в силы для роста, движения и учёбы. Если есть полезную пищу, пить воду, спать и двигаться, организм скажет спасибо.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2026-05-26T09:30:33Z</dcterms:created>
  <dcterms:modified xsi:type="dcterms:W3CDTF">2026-05-26T09:30:33Z</dcterms:modified>
</cp:coreProperties>
</file>