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Наполеоновская 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империя: ключевые события, реформы и влияние на Европу.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появления империи Наполеона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революции XVIII века изменили Францию: революция свергла монархию, пришло республиканское правление. Наполеон Бонапарт воспользовался этим кризисом, став консулом и затем императором, создав новую форму власти.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Коронование Наполеона: начало Наполеоновской империи
</a:t>
            </a:r>
            <a:endParaRPr lang="en-US" sz="219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в Соборе Парижской Богоматери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1804 года в соборе состоялось коронование Наполеона. Он выбрал символы имперской власти, использовав лавровый венок и пурпур — отсылку к древнеримским императорам.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новой власти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самостоятельно возложил себе корону, обойдя Папу Римского. Этот жест подчеркнул автономность и силу новой династии, что удивило многих современников.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внутренние реформы Наполеона во Франции
</a:t>
            </a:r>
            <a:endParaRPr lang="en-US" sz="2341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Гражданского кодекса 1804 года, закрепившего равенство перед законом и стали основой для многих европейских правовых 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судебной системы обеспечила независимость судей и эффективность правосудия по единой системе.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системы префектур для более централизованного и упорядоченного управления регионами страны.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государственной сети лицеев для подготовки квалифицированных чиновников и военных кадров.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 в наполеоновской Франции
</a:t>
            </a:r>
            <a:endParaRPr lang="en-US" sz="2196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Французского банка в 1800 году для стабилизации валюты и финансовой системы государства.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централизованного налогового сбора позволило увеличить поступления в бюджет и финансировать армейские нужды.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инфраструктуры: строительство дорог, каналов и мостов для поддержки экономики и военных перевозок.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 и организация армии Наполеона
</a:t>
            </a:r>
            <a:endParaRPr lang="en-US" sz="2491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воинская повинность обеспечивала быстрое пополнение армии и огромную численность войск.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армии позволяла оперативно перемещать части, что давало преимущество на поле боя.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корпусов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армии на корпуса позволило осуществлять независимые действия и координацию частей.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родов войск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пехоты, кавалерии и артиллерии усиливало боевую мощь.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679287"/>
            <a:ext cx="4022400" cy="28334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коалиции против Наполеона, их состав и крупнейшие сражения.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противники Франции — крупнейшие европейские державы, создававшие серьёзные угрозы в каждую из коалиций.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военные архивы Европы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Антинаполеоновские коалиции: участники и ключевые битвы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Аустерлице — триумф Наполеона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трёх императоров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1805 года Наполеон одержал победу над объединёнными армиями Австрии и России. Эта битва стала одной из самых гениальных военных кампаний его карьеры.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окружения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заняла доминирующие позиции и сумела окружить противника, что обеспечило решающий успех на поле боя.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битвы: Пресбургский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привела к распаду Третьей коалиции и заключению важного мира, который усилил влияние Франции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блокада: цели и последствия для Европы
</a:t>
            </a:r>
            <a:endParaRPr lang="en-US" sz="2239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направлена на прекращение торговли с Великобританией, чтобы ослабить её экономическую мощь.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наложены на все страны под влиянием Наполеона, включая Италию, Пруссию и Голландию.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блокаду, Британия сохраняла морское превосходство и активизировала торговлю с другими регионами.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Франции и зависимых территорий блокада привела к дефициту товаров и экономическим трудностям.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война и народное сопротивление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войска вторглись в Испанию в 1807–1808 годах, что вызвало начало продолжительного конфликта.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и португальское население организовало широкое партизанское сопротивление французской армии.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местных жителей значительно усложнила французские военные операции и ослабила контроль над регионом.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Наполеона в Россию (1812 год)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Наполеон собрал огромную "Великую армию" численностью около 600 тысяч человек для вторжения в Россию. Первоначальные сражения прошли успешно, включая взятие Москвы.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разрушенная инфраструктура, суровые климатические условия и упорное сопротивление русских армий сильно истощили войска. При отступлении потери превысили 70%, домой вернулись менее 100 тысяч солдат.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130219"/>
            <a:ext cx="4336500" cy="2663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битвы Отечественной войны 1812 года
</a:t>
            </a:r>
            <a:endParaRPr lang="en-US" sz="2663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сражения 1812 года с датами, численностью войск и исходами. Несмотря на отдельные успехи, Франция не смогла закрепить преимущество и добиться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отдельные победы, армия Наполеона понесла серьёзные потери и не смогла окончательно победить русские войска.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войне 1812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Шестая коалиция и Битва народов под Лейпцигом
</a:t>
            </a:r>
            <a:endParaRPr lang="en-US" sz="2641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России ведущие европейские державы объединились в Шестую коалицию, включающую Пруссию, Австрию, Россию и Великобританию, чтобы окончательно противостоять Наполеону.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1813 года стал поворотным моментом с "Битвой народов" под Лейпцигом — крупнейшим сражением, где союзные силы превзошли французскую армию по численности и силе.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войска потеряли около 70 тысяч человек, что стало началом общего упадка империи и ее последующего распада.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Наполеоновской империи и первая отставка
</a:t>
            </a:r>
            <a:endParaRPr lang="en-US" sz="2488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1814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Объединённые силы коалиции вошли в Париж, значительно ослабив власть Наполеона во Франции.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восстановили монархию, а союзники приступили к перестройке политической карты Европы.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апреля 1814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был вынужден отречься от престола и отправлен в изгнание на остров Эльба.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1815 года Наполеон вернулся во Францию и в течение «Сто дней» быстро восстановил контроль над страной и армией, пытаясь укрепить свою власть.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июня 1815 года под Ватерлоо французские войска потерпели поражение от союзников из Великобритании и Пруссии, что ознаменовало окончание наполеоновской эпохи.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Наполеона и поражение при Ватерлоо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смерти Наполеона на острове Святой Елены, где он провёл заключительную часть жизни в изгнании.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умер 5 мая 1821 года, находясь в изоляции на удалённом острове, продолжая писать и переписываться до последнего.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биографии Наполеона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территорий Наполеоновской империи (1804–1812)
</a:t>
            </a:r>
            <a:endParaRPr lang="en-US" sz="2188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1812 году контроль охватывал территории от Испании до Польши, включая зависимые и союзные государства с населением около 44 миллионов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империи произошло быстро и масштабно, но после начала военных поражений с 1812 года территории начали сокращаться.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территориям и населению Европы, 19 век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Наполеоновской империи в Европе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Наполеона стал моделью для правовых систем нескольких европейских государств, положив основу современного гражданского права.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— институт префектов и образовательные изменения — способствовали централизации и развитию квалифицированных чиновников.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равенства перед законом и гражданские свободы, введённые Наполеоном, получили широкое распространение и повлияли на общественные институты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 и решения Венского конгресса
</a:t>
            </a:r>
            <a:endParaRPr lang="en-US" sz="2196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восстановил прежние монархии и границы, стремясь сохранить баланс сил в Европе после наполеоновских войн.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утратила статус ведущей державы, уступив влияние Великобритании, Пруссии и Австрии.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Священный союз объединил консервативные монархии для предотвращения революционных движений и сохранения порядка.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политический баланс обеспечил стабильность и предопределил международные отношения в Европе на несколько десятилетий.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Наполеона в истории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империя стала переломным этапом, повлияв на развитие права, управления и международных отношений, оставив наследие, важное для понимания современного мира.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2026-05-10T17:48:13Z</dcterms:created>
  <dcterms:modified xsi:type="dcterms:W3CDTF">2026-05-10T17:48:13Z</dcterms:modified>
</cp:coreProperties>
</file>