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отношения организмов в сообществе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разнообразие взаимодействий между организмами в природе.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экологическое сообщество?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сообщество — это совокупность различных видов, которые живут вместе и взаимодействуют на одной территории. Каждый вид влияет на окружающих, формируя сложную сеть связей и пищевых отношений.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конкуренции в природе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Лисы и волки конкурируют за одинаковую добычу. Это заставляет хищников менять территорию и поведение, чтобы успешно охотиться и выживать.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охотничьих угодий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конкурируют за воду и питательные вещества в почве. Те, кто лучше приспособлен к добыче, получают преимущество и растут сильнее.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под землей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сосны и березы соперничают за солнечный свет. Высокие деревья затеняют нижние, ограничивая их рост. Это влияет на их распределение и выживаемость.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свет в лесу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Хищничество: этапы взаимодействия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медленно приближается, чтобы не спугнуть жертву, используя маскировку и осторожность.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Подкрадывание к жертве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стремительно атакует, ловит добычу и парализует её.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и захват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поедает добычу, получает необходимые питательные вещества для выживания и размножения.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усвоение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замечает потенциальную добычу, используя чувства зрения, слуха или обоняния.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жертвы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 его особенности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живут за счёт хозяина, употребляя его ресурсы и снижая здоровье. Например, глисты в кишечнике человека вызывают заболевания и ухудшают самочувствие.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— мелкие паразиты, питающиеся кровью млекопитающих. Они вызывают зуд и раздражение, ухудшая качество жизни хозяина, но не убивают его напрямую.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сотрудничество в природе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— это симбиоз гриба и водоросли: гриб защищает водоросль и обеспечивает влагу, а водоросль производит пищу посредством фотосинтеза.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союз грибов и водорослей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с цветов, получая пищу, а цветы опыляются, что способствует размножению растений и поддержанию экосистемы.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пчёлами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в природе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Рыбки-прилипалы прикрепляются к крупным рыбам и питаются остатками пищи, не причиняя им вреда и не принося заметной пользы хозяину.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строят гнёзда в дуплах деревьев, используя укромные места, не повреждая само дерево и не создавая для него угрозы.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деревья борются за свет в густом лесу — те, кто выше и сильнее, получают больше ресурсов для роста.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оленей сражаются за право спаривания с самками, демонстрируя силу и здоровье, что влияет на успешность размножения.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территориального поведения помогают организовать пространство между особями, уменьшая прямые конфликты и повышая выживаемость.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отношений на численность видов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поддерживают численность жертв на стабильном уровне, предотвращая их чрезмерное размножение.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способствует равновесию, не позволяя одному виду вытеснить всех остальных в сообществе.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ограничивают рост популяций хозяев, влияя на их здоровье и репродуктивные возможности.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обеспечивают разнообразие, устойчивость и баланс в экосистемах с течением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популяций: хищник и жертва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колебания численности показывают тесную связь между волками и зайцами в природе.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популяции зайцев ведёт к увеличению числа волков, а затем и к снижению обеих популяций, создавая циклы взаимозависимости.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их разделение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густом лесу даже родственные виды заняли разные экологические ниши, чтобы не конкурировать друг с другом. Например, дятлы добывают насекомых из-под коры, а синицы собирают пищу с листьев. Такое распределение снижает соперничество и позволяет видам сосуществовать
</a:t>
            </a:r>
            <a:endParaRPr lang="en-US" sz="1189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 обитания в лесу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обитания включают не только место, но и время активности. Некоторые животные питаются в ночное время, а другие — днём. Это временное разделение помогает избежать конкуренции за общие ресурсы, делая возможным сосуществование видов на одной территории.
</a:t>
            </a:r>
            <a:endParaRPr lang="en-US" sz="1189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 разное время суток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582037"/>
            <a:ext cx="4843800" cy="29205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видов экологических взаимодействий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взаимодействий между организмами, их сущность и наглядные примеры из природы.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взаимодействия играет важную роль в поддержании структуры и баланса экологического сообщества.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6-го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адаптации организмов к совместному существованию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используют окраску, чтобы сливаться с окружающей средой и избегать хищников или незаметно охотиться.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бдительность и групповые действия помогают выжить в условиях соперничества и хищничества.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поведение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Сотрудничество, например, у муравьёв, обеспечивает защиту и поддержку всей колонии.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Панцири, острые колючки и другие механизмы служат защитой от врагов и неблагоприятных факторов.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структуры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хищников в экосистеме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численность жертв, не давая им чрезмерно размножаться. Это предотвращает истощение ресурсов и поддерживает гармонию в природе.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устраняют слабых и больных особей, что способствует укреплению популяции и сохранению здоровья экосистемы в целом.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 и потоки энергии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Производители, такие как растения, создают органическое вещество из солнца и питательных веществ, становясь основой пищевой сети.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— травоядные и хищники — получают энергию, употребляя других организмов, но при переходе теряется значительная часть энергии в виде тепла.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Разрушители, включая грибы и бактерии, разлагают остатки живых организмов, возвращая вещества в почву для повторного использования.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в природе: яркие примеры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микоризы облегчают поглощение водой и минералов корнями растений. В обмен они получают углеводы, произведённые растениями в процессе фотосинтеза.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Взаимовыгода микоризы и растений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охраняют тлей от врагов и переносят их на новые растения. Взамен тли выделяют сладкие вещества, которые служат пищей для муравьёв.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муравьёв и тлей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коров живут бактерии, которые расщепляют трудноперевариваемую клетчатку. Это позволяет животному получать необходимые питательные вещества из растений, которые иначе были бы недоступны.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бактерий в пищеварении коров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хищников человеком приводит к росту числа травоядных, что вызывает истощение растительного покрова и нарушение баланса экосистем.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негативно влияет на симбиотические отношения рыб с водорослями, снижая их выживаемость и качество среды обитания.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видов приводит к вытеснению местных организмов, нарушая сложившиеся экологические связи и снижая биологическое разнообразие.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завоз кроликов в Австралию, которые быстро распространились и нанесли ущерб коренным видам и сельскому хозяйству.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76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основных экологических взаимодействий
</a:t>
            </a:r>
            <a:endParaRPr lang="en-US" sz="2376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типами взаимоотношений и их влияние на устойчивость сообщества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 взаимоотношения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организмами стимулируют появление приспособлений, усиливающих выживаемость и конкурентоспособность видов в их среде.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эволюция обогащает биологическое разнообразие и формирует сложные экологические связи, укрепляя устойчивость природных сообществ.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развивают секреты охоты и быстроту реакции, а жертвы приобретают механизмы защиты и осторожность для избегания поедания.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отношений в природе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отношения — основа равновесия и разнообразия жизни. Они регулируют численность видов, поддерживают стабильность экосистем и стимулируют эволюционные процессы.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2026-05-08T15:42:19Z</dcterms:created>
  <dcterms:modified xsi:type="dcterms:W3CDTF">2026-05-08T15:42:19Z</dcterms:modified>
</cp:coreProperties>
</file>