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животных: как малыш становится взрослым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свой путь взросления.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начинают жизнь в яйце, другие — в икринке, а третьи рождаются живыми. Их путь зависит от среды обитания и помогает малышу выжить и подрасти в своих условиях.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растут по-разному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жизни животного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начинается, когда малыш вылупляется из яйца, выходит из икринки или рождается живым. В этот момент он обычно ещё совсем маленький и нуждается в заботе.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и недели животное много растёт, набирает силы и учится двигаться. Чем лучше оно питается и защищено, тем легче ему пережить этот трудный период.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детёныш становится сильнее, увереннее и самостоятельнее. Он учится находить пищу, избегать опасности и жить без постоянной помощи взрослых.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потомство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вырастает, оно само может стать родителем. Так круг жизни продолжается, а в природе появляются новые малыши.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 жизнь животное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у многих других животных малыш развивается внутри яйца. Скорлупа защищает его, а внутри есть всё нужное для роста до вылупления.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некоторых земноводных начало жизни связано с икринками. Из них появляются маленькие детёныши, которым сразу нужно привыкать к жизни в воде.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детёныш растёт внутри тела матери. Там ему тепло, спокойно и безопасно, поэтому он появляется на свет уже более развитым.
</a:t>
            </a:r>
            <a:endParaRPr lang="en-US" sz="1076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питание и защита помогают малышу развиваться без лишних трудностей. Природа словно заранее позаботилась о его старте.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развитие: малыш похож на взрослого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малыш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 появляется на свет уже похожим на взрослое животное, только очень маленьким и слабым. Ему сразу нужны тепло и забота родителей.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тело становится больше, лапы или крылья крепнут, а движения — увереннее. Малыш много ест и каждый день прибавляет в силе.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 учится искать пищу, прятаться от опасности и двигаться так же ловко, как взрослые. Уроки природы бывают без парты, но очень важны.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подрастает, оно уже может жить почти самостоятельно. Его тело и повадки становятся такими же, как у родителей.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превращением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некоторых животных от яйца до взрослой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Лягушка: жизнь в воде и на суше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 икринке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лягушки начинается в воде. Из икринки выходит крошечный головастик, который пока совсем не похож на взрослую лягушку.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малыш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головастика есть хвост и жабры, поэтому он свободно живёт в воде и дышит там, где другим животным было бы совсем неуютно.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 него вырастают лапки, а хвост становится короче. Тело меняется, и головастик понемногу готовится к жизни на суше.
</a:t>
            </a:r>
            <a:endParaRPr lang="en-US" sz="879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превращение завершается, молодая лягушка может жить и в воде, и на суше. Вот это настоящее природное чудо без фокусов и шляпы.
</a:t>
            </a:r>
            <a:endParaRPr lang="en-US" sz="9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Бабочка: маленькая гусеница и красивое насекомое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бабочки начинается с яйца. Внутри него развивается крошечный будущий житель, который позже появится на свет совсем не похожим на взрослую бабочку.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выходит гусеница. Она много ест, быстро растёт и всё время готовится к следующему этапу своей необычной жизни.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гусеница превращается в куколку. Внутри неё тело сильно меняется, хотя снаружи всё выглядит тихо и неподвижно.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бабочка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появляется взрослая бабочка. Она летает, пьёт нектар из цветков и откладывает яйца, чтобы цикл жизни начался снова.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птицы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внутри яйца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птенец растёт и получает всё необходимое для развития. Ему помогают тепло и безопасные условия.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в гнезде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откладывает яйца с твёрдой скорлупой. Гнездо помогает сохранить их в тепле и защищает будущих птенцов от непогоды.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время, птенец пробивает скорлупу и появляется на свет. Он ещё слабый, но уже готов встречать большой мир.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многие птенцы долго ждут корм и защиту от взрослых птиц. Родители трудятся, будто маленькая птичья служба заботы.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млекопитающие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 живых детёнышей. Сначала они очень маленькие и не могут жить самостоятельно, поэтому рядом всегда нужен взрослый.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мама кормит малыша молоком. Оно помогает ему расти, набираться сил и становиться крепче с каждым днём.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Котёнок, щенок, телёнок или медвежонок учатся ходить, искать пищу и замечать опасность. Без этих умений в природе не обойтись.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256" y="3154675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родители так важны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маленькому животному развиваться без лишнего стресса. Птицы садятся на яйца, а млекопитающие согревают детёнышей своим телом и не дают им переохладиться в первые дни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Согревают потомство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малыш сам ещё не умеет добывать пищу. Родители приносят корм, молоко или помогают найти еду, чтобы детёныш быстрее рос, набирался сил и учился жить самостоятельно.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и поддерживают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особенно уязвимы для хищников и непогоды. Взрослые прячут потомство, строят гнёзда, охраняют его и подают сигналы тревоги, если рядом появляется опасность.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от опасности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птицы и многие другие животные выбирают для потомства более спокойные места. Так яйца, икринки и детёныши получают больше шансов пережить самые трудные первые дни.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безопасное начало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растёт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крупнее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животное прибавляет в размере и массе. Его тело постепенно меняется, потому что кости, мышцы и внутренние органы развиваются и начинают работать сильнее.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сначала двигается неловко, но с каждым днём становится ловчее. Щенок увереннее бегает, птенец лучше прыгает, а лягушка постепенно осваивает и воду, и сушу.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животных рост заметен по новым признакам. У птенца появляются перья, у лягушки растут лапки, а у насекомых старый покров становится тесным и меняется после линьки.
</a:t>
            </a:r>
            <a:endParaRPr lang="en-US" sz="1069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Крепнут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не только с размером, но и с работой организма. Сердце, лёгкие, желудок и другие органы постепенно становятся сильнее, чтобы животное могло жить самостоятельно.
</a:t>
            </a:r>
            <a:endParaRPr lang="en-US" sz="1044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 к взрослой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достаточно выросло, оно уже может само находить пищу, защищаться и в будущем заботиться о потомстве. Так детство плавно сменяется взрослой жизнью.
</a:t>
            </a:r>
            <a:endParaRPr lang="en-US" sz="10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жизни влияет на развитие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задаёт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животных особенно важны жабры, плавники и обтекаемое тело. Такие признаки помогают легче плавать, дышать в воде и находить пищу среди растений и других обитателей водоёма.
</a:t>
            </a:r>
            <a:endParaRPr lang="en-US" sz="762" dirty="0"/>
          </a:p>
        </p:txBody>
      </p:sp>
      <p:sp>
        <p:nvSpPr>
          <p:cNvPr id="13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требует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животному нужны ноги, крепкий скелет и лёгкие, чтобы двигаться, дышать воздухом и удерживать тело. Без этих особенностей жизнь на земле была бы гораздо труднее.
</a:t>
            </a:r>
            <a:endParaRPr lang="en-US" sz="851" dirty="0"/>
          </a:p>
        </p:txBody>
      </p:sp>
      <p:sp>
        <p:nvSpPr>
          <p:cNvPr id="14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тем, кто летает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и многих насекомых есть крылья, лёгкое тело и специальные приспособления для полёта. Они помогают быстро перемещаться, искать пищу и спасаться от врагов.
</a:t>
            </a:r>
            <a:endParaRPr lang="en-US" sz="870" dirty="0"/>
          </a:p>
        </p:txBody>
      </p:sp>
      <p:sp>
        <p:nvSpPr>
          <p:cNvPr id="15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 рост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жара, засуха и нехватка пищи могут замедлять развитие. Поэтому животным важно приспосабливаться к своему климату: прятаться, запасать силы или выводить потомство в подходящее время.
</a:t>
            </a:r>
            <a:endParaRPr lang="en-US" sz="839" dirty="0"/>
          </a:p>
        </p:txBody>
      </p:sp>
      <p:sp>
        <p:nvSpPr>
          <p:cNvPr id="16" name="Text 6"/>
          <p:cNvSpPr txBox="1"/>
          <p:nvPr/>
        </p:nvSpPr>
        <p:spPr>
          <a:xfrm>
            <a:off x="5279175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формирует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тело устроено так, чтобы жить именно там, где ему удобно. Поэтому рыбам нужны одни признаки, лягушкам — другие, а птицам — совсем иные.
</a:t>
            </a:r>
            <a:endParaRPr lang="en-US" sz="8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пища, защита, движение и время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помогают детёнышу пройти путь от рождения до взросления.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ждут маленьких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Яйца, личинки и детёныши часто не могут быстро убежать или спрятаться. Поэтому они становятся лёгкой добычей для хищников, особенно если находятся без присмотра взрослых.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жара, засуха и сильный дождь могут повредить потомству или лишить его укрытия. Маленьким животным трудно пережить такие условия без безопасного места и помощи родителей.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корм найти трудно, детёныши растут медленнее и быстрее слабеют. Им особенно нужна помощь взрослых, которые приносят еду или выбирают места, где пищи достаточно.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дни жизни организм ещё очень уязвим. Болезни, усталость и нехватка сил могут помешать малышу вырасти, поэтому природе важно сохранить как можно больше потомства.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заметить, что животное растёт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Птенец в новом наряде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птенец выглядит совсем пушистым и беспомощным, а потом у него появляются настоящие перья. Он становится крепче, лучше двигается и уже увереннее держится на ветке.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меняется на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головастика сначала есть хвост и нет лапок, а затем лапки вырастают, а тело постепенно меняется. В этот момент видно, что животное переходит к новому этапу жизни.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набирается смелости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сначала шатается и часто путается в собственных лапах, но быстро крепнет. Его походка становится увереннее, он бегает активнее и начинает лучше понимать окружающий мир.
</a:t>
            </a:r>
            <a:endParaRPr lang="en-US" sz="10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— разные пути развития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 и лошади детёныши похожи на взрослых животных с самого начала. Они просто растут, крепнут и учатся жить самостоятельно без резкой смены формы тела.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путь совсем другой: яйцо, гусеница, куколка и взрослая особь. Здесь особенно заметно, как сильно может измениться внешний вид животного за время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среды у 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начинает жизнь в воде, а потом живёт и на суше. Её тело меняется так, чтобы помочь ей по-разному двигаться, дышать и искать пищу.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животных-малышах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Черепашата спешат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морские черепахи после вылупления сразу направляются к воде. Им нельзя долго задерживаться на берегу, потому что там их подстерегает слишком много опасностей.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морской конёк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забота о потомстве лежит на отце. Он вынашивает икру в специальной сумке, и это делает его одним из самых удивительных родителей в природе.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малышей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рыб рождается или вылупляется очень большое количество детёнышей. Это важно, потому что не все малыши смогут выжить и вырасти во взрослых животных.
</a:t>
            </a:r>
            <a:endParaRPr lang="en-US" sz="106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любит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детёныши почти сразу похожи на взрослых, а у других сначала выглядят совсем иначе. Именно поэтому наблюдать за развитием животных так интересно.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у животных бывают разные жизненные пути, но каждый из них ведёт к взрослению и появлению потомства.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этапа обычно проходит развитие бабочки: от яйца до взрослого насекомого.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бабочки: яйцо, гусеница, куколка, взрослая бабочка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свой путь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малыши растут постепенно, а другие удивляют превращением. Но всем животным нужны тепло, пища, защита и время, чтобы вырасти сильными и научиться жить в природе.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2026-05-25T17:09:39Z</dcterms:created>
  <dcterms:modified xsi:type="dcterms:W3CDTF">2026-05-25T17:09:39Z</dcterms:modified>
</cp:coreProperties>
</file>