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сокровищнице Волшебницы Музыки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открывает детям мир звуков, ритмов и настроений.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с нами с самого детства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Колыбельные, считалки, песенки и игры сопровождают ребёнка дома, в саду и в школе. Музыка помогает слушать, петь, двигаться и лучше понимать мир через звук.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29125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925" y="1924325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54258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06975"/>
            <a:ext cx="452400" cy="4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06975"/>
            <a:ext cx="452400" cy="452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сокровища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напев, который легко узнаётся и запоминается. Именно она делает песню похожей на дорожку из звуков, по которой хочется идти снова и снова.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показывает, как чередуются длинные и короткие звуки. Он помогает хлопать, шагать и играть вместе, словно музыка сама задаёт дружный шаг.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подсказывает, звучит музыка тихо или громко. Она помогает передать шёпот, радость, торжество и даже осторожное ожидание чего-то удивительного.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— это особый «голос» звука. По нему легко узнать скрипку, флейту, барабан или человеческий голос, даже если они играют одну и ту же мелодию.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говорит, быстро или медленно движется музыка. Быстрый темп бодрит, а медленный делает мелодию спокойной, плавной и немного задумчивой.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Нотный стан и семь нот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Нотный стан похож на аккуратную лестницу для звуков. На нём есть пять линеек и четыре промежутка, куда музыканты помещают ноты, чтобы песня не потерялась и могла жить на бумаге.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линий для музыкальных записей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нотном стане живут семь основных нот: до, ре, ми, фа, соль, ля, си. У каждой своё место и свой характер, поэтому из них можно собирать разные мелодии, как из ярких деталей конструктора.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нот — как семь помощников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помогает читать высокие звуки. Он словно показывает музыке, где начинается её светлая дорожка, чтобы певец или музыкант не заблудился среди нотных знаков.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Скрипичный ключ открывает высоту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идёт быстро, она кажется бодрой, лёгкой и весёлой. Такой темп словно торопит улыбнуться и постучать в такт.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меняется высота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звучат звонко и воздушно, а низкие — глубоко и серьёзно. Из-за этого мелодия может казаться нежной, важной или загадочной.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конце рождается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музыка у разных слушателей вызывает свои эмоции. У кого-то появляется радость, у кого-то спокойствие, а у кого-то — мечта.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передаёт настроение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песня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замысла композитора появляется готовая песня.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голос — первый музыкальный инструмент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умеет многое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помогает говорить, шептать, звать и, конечно, петь. У детей, женщин и мужчин он звучит по-разному: выше или ниже, мягче или ярче, но всегда выразительно.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в хоре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голоса соединяются, как дружная команда на школьной перемене. Когда все слушают друг друга, песня звучит ровно, и начать её в одном темпе становится гораздо легче.
</a:t>
            </a:r>
            <a:endParaRPr lang="en-US" sz="17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оркестра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звучат благодаря струнам. У скрипки, виолончели и гитары звук получается певучим и живым, поэтому они часто ведут красивую мелодию.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 начинают звучать, когда в них входит воздух. Флейта, труба и кларнет могут быть нежными, яркими или очень торжественными — как настоящие музыкальные волшебники.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 помогают держать ритм. Барабан, бубен и треугольник делают музыку собранной и чёткой, чтобы остальные музыканты не сбились с шага.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Клавишные инструменты звучат, когда нажимают клавиши и работает внутренний механизм. Фортепиано умеет быть и тихим, и громким, поэтому в оркестре оно особенно удобно.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разных семей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Скрипка, виолончель и гитара звучат с помощью струн. Они могут петь мягко, высоко или глубоко, поэтому мелодия у них получается особенно выразительной.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Барабан, бубен и треугольник звучат от удара. Они помогают музыке держать ровный шаг, а иногда добавляют блеск, звон и праздничное настроение.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труба и кларнет начинают звучать от движения воздуха. Их голос бывает лёгким, ярким или тёплым, как будто каждый инструмент умеет по-своему дышать музыкой.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Клавишные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относится к клавишным инструментам. Оно умеет звучать мягко и громко, а его звук помогает собрать вместе и мелодию, и ритм.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танец идут рядом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помогает услышать ритм телом. Когда звучит вальс, хочется кружиться плавно, а под марш — идти чётко и уверенно, как маленький отряд музыкантов.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Полька подсказывает лёгкие прыжки и весёлые движения. Музыка словно говорит ногам, что делать дальше, а движения помогают лучше почувствовать темп и размер.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природе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дождь, ручей и ветер звучат по-разному, словно природа сама сочиняет маленькие пьесы. В этих звуках можно услышать тихие, громкие, высокие и низкие оттенки.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нередко вслушиваются в шелест листьев, капли дождя и морской прибой. Так рождаются новые мелодии, а знакомые природные ритмы помогают музыке стать живой и выразительной.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природу внимательно, легче замечать, как меняется звук вокруг. Это учит отличать тембр, громкость и темп и делает слух внимательнее к миру.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493800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сказкам и мультфильмам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часто подсказывает, кто перед нами: добрая фея, смелый герой или хитрый злодей. Едва зазвучит мелодия, настроение персонажа становится понятным без слов.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 светлая музыка делает эпизод радостным, а медленная и низкая — таинственным или важным. Так звук помогает сразу почувствовать, что происходит в сюжете.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сцены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Саундтрек может рассмешить, насторожить или удивить. Он усиливает впечатление от картинки и помогает детям лучше понимать чувства героев и события сказки.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зрителя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мультфильмов есть мелодия, которую хочется напевать снова и снова. Именно она делает историю узнаваемой и помогает запомнить любимый сюжет надолго.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мультфильме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паузы, длительности и громкость помогают музыке
</a:t>
            </a:r>
            <a:endParaRPr lang="en-US" sz="2684" dirty="0"/>
          </a:p>
        </p:txBody>
      </p:sp>
      <p:sp>
        <p:nvSpPr>
          <p:cNvPr id="9" name="Text 2"/>
          <p:cNvSpPr txBox="1"/>
          <p:nvPr/>
        </p:nvSpPr>
        <p:spPr>
          <a:xfrm>
            <a:off x="4183191" y="1731769"/>
            <a:ext cx="1680660" cy="204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длительность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 музыке не пустует зря: она помогает звукам «подышать» и сделать важную остановку. Длительность показывает, как долго нужно тянуть или удерживать каждый звук.
</a:t>
            </a:r>
            <a:endParaRPr lang="en-US" sz="1496" dirty="0"/>
          </a:p>
        </p:txBody>
      </p:sp>
      <p:sp>
        <p:nvSpPr>
          <p:cNvPr id="10" name="Text 3"/>
          <p:cNvSpPr txBox="1"/>
          <p:nvPr/>
        </p:nvSpPr>
        <p:spPr>
          <a:xfrm>
            <a:off x="6450325" y="2531450"/>
            <a:ext cx="1680600" cy="20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громкости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громкости подсказывают исполнителю, когда играть тише, громче, очень тихо или очень громко. Благодаря им музыка становится понятной, выразительной и не теряет своё настроение.
</a:t>
            </a:r>
            <a:endParaRPr lang="en-US" sz="15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внимательно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 помогает услышать в произведении больше деталей и лучше понять его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нужна музыка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радоваться на празднике, встречать гостей и делиться хорошим настроением. Под знакомую мелодию людям легче улыбаться, двигаться и чувствовать себя вместе.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шумного дня музыка может успокоить и подарить отдых. Тихая песня или плавная мелодия помогают замедлиться, прислушаться к себе и немного помечтать.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легко запоминаются, поэтому через них дети учат буквы, слова, считалки и правила. Музыка делает учёбу веселее, а дружбу — крепче и теплее.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650" y="3239995"/>
            <a:ext cx="3801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300" y="1412720"/>
            <a:ext cx="3258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создают музыку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музыку: мелодию, ритм и общее настроение произведения. Именно с его замысла начинается новая песня, пьеса или музыка для спектакля.
</a:t>
            </a:r>
            <a:endParaRPr lang="en-US" sz="1168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помогает многим музыкантам звучать вместе, как одна команда. Он показывает начало, темп и выразительные изменения, чтобы оркестр не рассыпался по нотам.
</a:t>
            </a:r>
            <a:endParaRPr lang="en-US" sz="1119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поёт или играет сочинённую музыку для слушателей. Он передаёт характер произведения голосом, движением рук и вниманием к каждому звуку.
</a:t>
            </a:r>
            <a:endParaRPr lang="en-US" sz="1158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Звукорежиссёр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Звукорежиссёр следит, чтобы музыка звучала чисто, ровно и понятно. Он помогает услышать нужный голос, инструмент и общий баланс звучания.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школьных и семейных праздниках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зале звучит весёлая песня, и ребята сразу начинают улыбаться. Кто-то поёт, кто-то играет на инструменте, а кто-то тихо подпевает из зала. Музыка собирает всех в один дружный круг.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загораются огоньки праздника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Новом годе, в День Победы и на народных праздниках музыка помогает почувствовать общую радость и уважение. Песни, танцы и звучание инструментов делают встречу торжественной и по-настоящему запоминающейся.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дни и народные традиции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дне рождения музыка помогает поздравить именинника особенно тепло. Знакомая мелодия делает праздник живым, а дети легко подхватывают припев. Кажется, что даже торт улыбается вместе со всеми.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поют вместе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исполнения нужно слушать внимательно и не перебивать музыканта. Тогда каждая мелодия звучит ясно, а выступление остаётся красивым и собранным.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нужно беречь от ударов, пыли и лишнего шума. Аккуратное обращение помогает им дольше сохранять свой голос и хороший вид.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 в концертном зале лучше говорить тихо. Тишина помогает услышать нюансы звучания и не мешает другим слушателям.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музыке показывает уважение к труду композиторов и исполнителей. Когда мы слушаем и храним аккуратно, музыка отвечает нам добром.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музыку и инструменты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семь основных нот, легче слышать повторяющиеся звуки, узнавать знакомые мелодии и открывать для себя новые музыкальные впечатления.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нот помогают ребёнку узнавать музыку и замечать, как по-разному она звучит в любимых мелодиях.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грамота: семь основных нот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Волшебница Музыка хранит свои сокровища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сокровищнице живут мелодия, ритм, голос, инструменты, танец и чувства людей. Стоит прислушаться — и музыка начинает дружить, мечтать и делать каждый день светлее.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2026-05-24T18:35:58Z</dcterms:created>
  <dcterms:modified xsi:type="dcterms:W3CDTF">2026-05-24T18:35:58Z</dcterms:modified>
</cp:coreProperties>
</file>