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 &amp; Literature: общая идея модуля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литература говорят об одном через образы и истории.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два языка искусства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литература связаны тем, что оба помогают увидеть образ, почувствовать настроение и понять смысл. Одно и то же можно передать словами или изображением — и это интересно сравнивать.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даст модуль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смысл и чувство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мы разбираем тему и настроение произведения. Так становится понятнее, о чём говорит автор и какое чувство он оставляет у зрителя или читателя.
</a:t>
            </a:r>
            <a:endParaRPr lang="en-US" sz="986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скрытый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внимание уделяется символам и повторяющимся мотивам. Они связывают разные части произведения и показывают, что за простым предметом может скрываться важная идея.
</a:t>
            </a:r>
            <a:endParaRPr lang="en-US" sz="831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видеть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учит замечать, как строится образ: через детали, цвет, жесты и слова. Это помогает внимательнее читать текст и точнее рассматривать изображение.
</a:t>
            </a:r>
            <a:endParaRPr lang="en-US" sz="956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и объясняем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модуля можно сравнивать текст и картину, объяснять их сходство и различие, а также показывать, как одно искусство может вдохновлять другое.
</a:t>
            </a:r>
            <a:endParaRPr lang="en-US" sz="98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604982"/>
            <a:ext cx="449100" cy="39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41445"/>
            <a:ext cx="449100" cy="3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90948" y="4074102"/>
            <a:ext cx="359775" cy="479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понятия: образ, тема, настроение, символ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помогает представить героя, место или событие так, будто они стоят перед глазами. Он делает произведение живым и запоминающимся.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отвечает на вопрос, о чём произведение в целом. Она объединяет отдельные детали в одну понятную мысль и задаёт направление чтения или просмотра.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 — это общее чувство, которое остаётся после текста или изображения. Оно может быть спокойным, тревожным, радостным или задумчивым.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 — это предмет или деталь с дополнительным смыслом. Например, свеча может напоминать о надежде, а дорога — о выборе и пути.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текст создаёт картинку в голове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 помогают читателю представить сцену без рисунка. Цвет, звук, движение и запах делают описание конкретным и легко вообразимым.
</a:t>
            </a:r>
            <a:endParaRPr lang="en-US" sz="991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и метафоры усиливают картину. Они не просто сообщают факт, а показывают его необычно, словно камера внезапно приблизилась к важной мелочи.
</a:t>
            </a:r>
            <a:endParaRPr lang="en-US" sz="991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кадр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строка о тумане, ветре или свете может сразу создать кадр в голове. Чем точнее язык, тем ярче внутреннее изображение.
</a:t>
            </a:r>
            <a:endParaRPr lang="en-US" sz="991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содержит ритм и повтор, образ запоминается ещё лучше. Читатель не только понимает смысл, но и почти видит сцену перед собой.
</a:t>
            </a:r>
            <a:endParaRPr lang="en-US" sz="99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Дорисуй настроение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568219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 линию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Подумайте, какие линии подходят настроению: резкие и ломкие для напряжения или мягкие и плавные для тишины. Форма помогает показать чувство без слов.
</a:t>
            </a:r>
            <a:endParaRPr lang="en-US" sz="1242" dirty="0"/>
          </a:p>
        </p:txBody>
      </p:sp>
      <p:sp>
        <p:nvSpPr>
          <p:cNvPr id="11" name="Text 3"/>
          <p:cNvSpPr txBox="1"/>
          <p:nvPr/>
        </p:nvSpPr>
        <p:spPr>
          <a:xfrm>
            <a:off x="4686381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деталь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одну-две детали, которые сразу подскажут состояние сцены: пустое окно, фонарь, лист, снег или тень. Маленькая деталь часто меняет всё впечатление.
</a:t>
            </a:r>
            <a:endParaRPr lang="en-US" sz="1208" dirty="0"/>
          </a:p>
        </p:txBody>
      </p:sp>
      <p:sp>
        <p:nvSpPr>
          <p:cNvPr id="12" name="Text 4"/>
          <p:cNvSpPr txBox="1"/>
          <p:nvPr/>
        </p:nvSpPr>
        <p:spPr>
          <a:xfrm>
            <a:off x="68045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Обсуди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какие цвета вызывают радость, а какие — напряжение. Важно не угадать единственный ответ, а объяснить, почему выбранный образ кажется именно таким.
</a:t>
            </a:r>
            <a:endParaRPr lang="en-US" sz="1131" dirty="0"/>
          </a:p>
        </p:txBody>
      </p:sp>
      <p:sp>
        <p:nvSpPr>
          <p:cNvPr id="13" name="Text 5"/>
          <p:cNvSpPr txBox="1"/>
          <p:nvPr/>
        </p:nvSpPr>
        <p:spPr>
          <a:xfrm>
            <a:off x="4500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цвет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Попробуйте подобрать к строке о городе или природе цвета, которые лучше всего передают её характер. Тёмные оттенки обычно усиливают тревогу, а светлые делают сцену спокойнее.
</a:t>
            </a:r>
            <a:endParaRPr lang="en-US" sz="110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литература и изображение создают визуальный образ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Словесная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выбирает слова так, чтобы читатель увидел место действия и представил героя. Важны точные признаки: одежда, движение, свет, выражение лица и предметы вокруг.
</a:t>
            </a:r>
            <a:endParaRPr lang="en-US" sz="1023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фокус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 использует крупный план, перспективу и освещение, чтобы направить взгляд зрителя. Эти приёмы помогают сразу заметить главное и почувствовать характер сцены.
</a:t>
            </a:r>
            <a:endParaRPr lang="en-US" sz="976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персонаж может казаться добрым, грустным или загадочным, если изменить детали вокруг него. Настрой создают не только лицо, но и контекст.
</a:t>
            </a:r>
            <a:endParaRPr lang="en-US" sz="1034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в тексте, и в изображении образ складывается из выборов автора. Чем точнее отобраны детали, тем яснее и убедительнее получается картина.
</a:t>
            </a:r>
            <a:endParaRPr lang="en-US" sz="107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200" y="1813325"/>
            <a:ext cx="414600" cy="414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5649" y="1808825"/>
            <a:ext cx="370650" cy="42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2125" y="1813325"/>
            <a:ext cx="414600" cy="414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меняет впечатление?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35194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часто меняет впечатление быстрее всего: один и тот же предмет выглядит по-разному в яркой, тёмной или холодной гамме. Цвет задаёт первое чувство.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443667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расстояние тоже влияют на смысл. Маленький предмет в пустом пространстве кажется уязвимым, а крупный и близкий — сильным или даже давящим.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52118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лица помогает сразу понять состояние героя. Даже без слов зритель считывает радость, страх, усталость или удивление по глазам, рту и позе.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картинка рассказывает историю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кадров помогает увидеть завязку, развитие и финал без длинного текста.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и комикс как визуальный рассказ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эпизод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книжной иллюстрации художник обычно выбирает главный эпизод: встречу, поступок или развязку. Так смысл сцены становится понятным сразу, без долгого объяснения.
</a:t>
            </a:r>
            <a:endParaRPr lang="en-US" sz="1104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кадров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комиксе важны последовательность кадров и переходы между ними. Реплики, паузы и смена ракурса помогают увидеть, как развивается действие и меняется состояние героев.
</a:t>
            </a:r>
            <a:endParaRPr lang="en-US" sz="1097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выбрать один кадр, можно по-разному подчеркнуть смысл: через жест, взгляд или расстояние между персонажами. Именно поэтому один сюжет читается по-разному в разных изображениях.
</a:t>
            </a:r>
            <a:endParaRPr lang="en-US" sz="109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истории в другой формат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450000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Чтение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книге читатель сам представляет лица, пространство и интонации, опираясь на слова автора.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544604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Перенос в другой формат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иллюстрации или фильме смысл сразу виден через цвет, движение, композицию и звук.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639207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Изменение акцентов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адаптации сохраняются главный конфликт и идея, но часть описаний сокращается или заменяется визуальными деталями.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733811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Новый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форма делает одни элементы заметнее: жест, свет, кадр, пауза или повтор сцены.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 изображение в сравнении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 изображение передают смысл разными средствами, но могут вызывать одинаково точное понимание события или чувства.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точнее называет мысль, а картинка быстрее задаёт настроение через визуальные детали. Вместе они усиливают понимание.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выразительных средств литературы и визуального искусства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 живопись: ритм и форма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изображения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строит ритм через повтор линий, пятен и фигур. Даже без слов композиция может казаться быстрой, спокойной или напряжённой.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ритм точен, стихотворение и рисунок начинают звучать похоже: одно через интонацию, другое через форму и цвет.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стихах ритм создают повторы, рифма и длина строк. Читатель слышит движение фразы так же, как взгляд движется по композиции картины.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линия как «язык» картины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568194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Острые, ломаные линии усиливают напряжение и беспокойство, а плавные линии делают образ мягче и спокойнее.
</a:t>
            </a:r>
            <a:endParaRPr lang="en-US" sz="1286" dirty="0"/>
          </a:p>
        </p:txBody>
      </p:sp>
      <p:sp>
        <p:nvSpPr>
          <p:cNvPr id="10" name="Text 3"/>
          <p:cNvSpPr txBox="1"/>
          <p:nvPr/>
        </p:nvSpPr>
        <p:spPr>
          <a:xfrm>
            <a:off x="4686356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Фактура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Фактура добавляет ощущение поверхности: гладкая выглядит тихо, шероховатая — более живо и выразительно.
</a:t>
            </a:r>
            <a:endParaRPr lang="en-US" sz="1286" dirty="0"/>
          </a:p>
        </p:txBody>
      </p:sp>
      <p:sp>
        <p:nvSpPr>
          <p:cNvPr id="11" name="Text 4"/>
          <p:cNvSpPr txBox="1"/>
          <p:nvPr/>
        </p:nvSpPr>
        <p:spPr>
          <a:xfrm>
            <a:off x="68045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эти элементы работают как язык картины и помогают понять её настроение без длинного объяснения.
</a:t>
            </a:r>
            <a:endParaRPr lang="en-US" sz="1286" dirty="0"/>
          </a:p>
        </p:txBody>
      </p:sp>
      <p:sp>
        <p:nvSpPr>
          <p:cNvPr id="12" name="Text 5"/>
          <p:cNvSpPr txBox="1"/>
          <p:nvPr/>
        </p:nvSpPr>
        <p:spPr>
          <a:xfrm>
            <a:off x="4500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контрастные цвета обычно создают энергию и движение, а приглушённые оттенки помогают передать тишину, задумчивость или дистанцию.
</a:t>
            </a:r>
            <a:endParaRPr lang="en-US" sz="12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мотив — два взгляда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8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 словах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дорога часто становится образом выбора, пути или ожидания. Читатель понимает её через слова, которые направляют воображение и задают смысл.
</a:t>
            </a:r>
            <a:endParaRPr lang="en-US" sz="1151" dirty="0"/>
          </a:p>
        </p:txBody>
      </p:sp>
      <p:sp>
        <p:nvSpPr>
          <p:cNvPr id="10" name="Text 3"/>
          <p:cNvSpPr txBox="1"/>
          <p:nvPr/>
        </p:nvSpPr>
        <p:spPr>
          <a:xfrm>
            <a:off x="3428904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 изображении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та же дорога добавляет расстояние, перспективу и положение героя в пространстве. Поэтому смысл может стать более одиноким, спокойным или тревожным.
</a:t>
            </a:r>
            <a:endParaRPr lang="en-US" sz="1151" dirty="0"/>
          </a:p>
        </p:txBody>
      </p:sp>
      <p:sp>
        <p:nvSpPr>
          <p:cNvPr id="11" name="Text 4"/>
          <p:cNvSpPr txBox="1"/>
          <p:nvPr/>
        </p:nvSpPr>
        <p:spPr>
          <a:xfrm>
            <a:off x="62250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контекста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мотив меняется вместе с деталями: светом, размером, цветом и фигурой человека рядом. Именно эти признаки определяют, как его прочитают.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0958" y="1564732"/>
            <a:ext cx="359775" cy="479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41445"/>
            <a:ext cx="449100" cy="3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 повторяющиеся мотивы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 произведениях часто связан с надеждой, открытием или началом пути. Повтор света делает эту идею заметнее и объединяет разные эпизоды.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может означать перемены, движение времени или очищение. Если образ воды повторяется, он помогает удерживать важную мысль автора.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нередко символизирует свободу, мечту или уход из тесного пространства. Такой символ легко узнаётся и в тексте, и в картине.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мотив работает как напоминание: читатель или зритель быстрее замечает главную идею и лучше её запоминает.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стиль и эпоху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замечают детали внешности и быта: костюмы, предметы, интерьер, город или природу. Такие признаки часто подсказывают время создания.
</a:t>
            </a:r>
            <a:endParaRPr lang="en-US" sz="1011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Манера исполнения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важно оценить форму: как построены фразы, какие линии использует художник, насколько образ строгий или свободный.
</a:t>
            </a:r>
            <a:endParaRPr lang="en-US" sz="1011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 герой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 темы и героев: о чём говорит произведение и какие персонажи в нём появляются. Это помогает почувствовать общий характер эпохи.
</a:t>
            </a:r>
            <a:endParaRPr lang="en-US" sz="1011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сравнивают всё вместе и делают вывод о стиле автора и настроении времени, не опираясь на одну случайную деталь.
</a:t>
            </a:r>
            <a:endParaRPr lang="en-US" sz="101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анализа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помогает отделить наблюдение от впечатления и перейти к смыслу.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строки к изображению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строится от чтения строки к визуальному решению и короткой презентации результата.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искусство: один смысл, разные формы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модуль показал, что литература и искусство говорят об одном через образ, символ, ритм и настроение. Теперь вы можете внимательнее читать книги, картины и комиксы и создавать свои собственные истории.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2026-07-25T20:00:12Z</dcterms:created>
  <dcterms:modified xsi:type="dcterms:W3CDTF">2026-07-25T20:00:12Z</dcterms:modified>
</cp:coreProperties>
</file>