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«царя царей»: общий обзор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империя древности, объединившая множество народов и культур.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возникла в VI веке до н. э., когда Кир Великий объединил персов и мидийцев. Благодаря его походам и дипломатии империя распространилась от Египта до Индии, оставив значительный след в истории человечества.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становление великой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регионов под властью Кира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успешно покорил Мидию, Лидию и Вавилон, создав крупнейшее государство древности. Его стратегия включала как военные действия, так и уважение к местным традициям.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и милосердие в 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разрешил евреям возвращение в Иудею и восстановление Храма. Его политика уважения к обычаям завоёванных народов способствовала стабильности империи и укреплению власти.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Великий: завоеватель и мудрый реформатор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Египта Камбисом II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Камбис II расширил границы Персии, успешно захватив Египет. Его военный поход расширил влияние империи на северо-восток Африки, укрепив её статус мирового лидера.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Дария I: упорядочение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организовал империю, ввёл систему сатрапий, новые законы и инфраструктуру. Его строительство дорог и каналов способствовало экономическому развитию и укреплению связей внутри империи.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наследники Кирa: Камбис II и Дарий I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 делилась на 20 сатрапий — крупных провинций, управляемых сатрапами, назначенными царём для сбора налогов и поддержания порядка.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злоупотреблений властью за сатрапами наблюдали царские инспекторы и военные, что обеспечивало эффективный контроль и сохранение единства государства.
</a:t>
            </a:r>
            <a:endParaRPr lang="en-US" sz="147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власти: сатрапии и контроль за правителями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империи помогало управлять обширной территорией и разными народами.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сатрапий отражает баланс между административной эффективностью и контролем над разнообразными регионами.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документы, исследование 2022 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структура сатрапий Персидской державы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базировался на законодательстве царя и традициях разных народов, что обеспечивало гибкость и справедливость при рассмотрении дел.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Судьи были назначены правителем и несли ответственность за соблюдение законов и вынесение вердиктов в соответствии с наказаниями.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лично рассматривал значимые судебные дела, контролируя правосудие и обеспечивая верховенство закона в государстве.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судебная система в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900752"/>
            <a:ext cx="542108" cy="433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2731" y="1838242"/>
            <a:ext cx="419030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письменность Персидской империи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Древнеперсидский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власти и официальных документов, использовавшийся в клинописных надписях и царских указах.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Эламский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Использовался в административных документах на территории Вавилонии и близлежащих областей как вспомогательный язык.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Арамейский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язык общения и делопроизводства, широко применялся для переписки и торговли внутри империи.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торговые пути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соединяла Восток и Запад через важные торговые маршруты. Сузы, Персеполь и Пасаргады служили крупными центрами торговли и обмена товарами.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экономическая стандартизация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Изготавливались ткани, украшения и оружие. Введены единые меры веса и длины, что облегчало коммерческие сделки и укрепляло экономику империи.
</a:t>
            </a:r>
            <a:endParaRPr lang="en-US" sz="127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ремёсла в древней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состояла из пехоты, кавалерии и лучников, набираемых из разных народов империи, что делало её разнообразной и многочисленной.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«бессмертных» включал 10 000 элитных воинов, численность которых всегда поддерживалась. Использовались колесницы и осадные машины для преодоления укреплений врага.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«бессмертные» и военные достижения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сатрапия управлялась сатрапом, который отвечал за налоги и порядок, под жестким контролем центральной власти через чиновников и военных.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сатрапий позволяла эффективно управлять огромной империей, поддерживая баланс между местным управлением и центральным контролем.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и археологические исследования, около 500 г. до н. э.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 и система управления Персидской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возник в VI веке до н. э. и быстро стал государственной религией. В основе — пророк Заратуштра, который учил противостоянию добра и зла.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Ахура Мазда — верховный бог, символизирующий свет и праведность. Огненные храмы и ритуалы поклонения огню были важной составляющей веры.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— религия древних персов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включала земледелие, ремёсла и торговлю с использованием золотых монет дариков.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была многоотраслевой с развитой монетной системой и важной ролью международной торговли.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историков и археологов о письменных памятниках эпохи Дария I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экономики Персидской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 протяжённостью свыше 2500 км связывала главные города, обеспечивая быструю связь и передвижение войск и чиновников.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Постоялые дворы и регулярные гонцы обеспечивали эффективную систему почтовой связи, ускоряя обмен информацией по всей империи.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 дороги: коммуникации в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Персию, Вавилонию, Египет, Малую Азию, а также регионы Индии и Средней Азии с различными народами и традициями.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 и обычаев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сохраняли свои языки, религии и обычаи, что способствовало стабильности и миру в пределах Персидской державы.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страны внутри Персидской державы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Персеполя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известен роскошными дворцовыми комплексами с колоннами и рельефами, отражающими мощь и культуру империи. Его архитектура стала символом персидского величия.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Пасаргады и сады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Пасаргады славятся архитектурным изяществом и обширными садами. Здесь использовались водоснабжение и благоустройство, создавая комфортное пространство для правителей.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дворцы Древней Персии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Персии объединяла персидские традиции с влияниями Вавилона, Египта и Индии, выражаясь в искусстве и ремёслах, таких как ковроткачество и мозаика.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Навруз отмечался весной, символизируя обновление природы. Проводились охоты и пиршества, укреплявшие социальные связи и национальную идентичность.
</a:t>
            </a:r>
            <a:endParaRPr lang="en-US" sz="1594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праздники персов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правители придерживались политики веротерпимости, позволяя народам сохранять свои религии и обычаи, что снижало внутренние конфликты.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евреям вернуться из плена и восстановить Храм в Иерусалиме — пример поддержки культурного и религиозного многообразия в империи.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Персии к разным народам и религиям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Яхчалы — древние холодильники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первой создала яхчалы — системы для хранения льда и продуктов с использованием ледяных покоев и термической изоляции для сохранения прохлады.
</a:t>
            </a:r>
            <a:endParaRPr lang="en-US" sz="117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водные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Кяризы — подземные каналы, обеспечивали воду в засушливых регионах. Это позволило развитию сельского хозяйства и поддержанию садов — парисов.
</a:t>
            </a:r>
            <a:endParaRPr lang="en-US" sz="125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 и почта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длиной более 2500 км связали имперские центры, почтовая служба доставляла важные сообщения за 7–9 дней, что повысило управляемость империи.
</a:t>
            </a:r>
            <a:endParaRPr lang="en-US" sz="125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изобретения и рекорды Персидской державы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Персидской державы в мировой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 стала эталоном централизованного управления и терпимости, оказавши значительное влияние на развитие государственности и культуры будущих цивилизаций.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2026-05-10T10:34:11Z</dcterms:created>
  <dcterms:modified xsi:type="dcterms:W3CDTF">2026-05-10T10:34:11Z</dcterms:modified>
</cp:coreProperties>
</file>