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Евразии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соединяет Европу и Азию: ледяной Север, горы, степи, пустыни и жаркие тропики — всё это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Евразия и почему она важна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 почти целиком в Северном полушарии, омывается четырьмя океанами и объединяет десятки стран. Здесь поднимаются горные системы, текут крупнейшие реки и живут миллионы людей. Многие цивилизации развивались на её пути, включая Великий Шёлковый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54,6 млн км²
</a:t>
            </a:r>
            <a:pPr algn="l" indent="0" marL="0">
              <a:lnSpc>
                <a:spcPct val="115000"/>
              </a:lnSpc>
              <a:buNone/>
            </a:pPr>
            <a:r>
              <a:rPr lang="en-US" sz="1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площади материк тянется от арктических морей до тёплых регионов, задавая большие различия климата.
</a:t>
            </a:r>
            <a:endParaRPr lang="en-US" sz="3596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Евразии обычно связывают с Европой, восток — с Азией. Условной границей часто считают Уральские горы, реку Урал и Каспийское море.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площади Евразии: общеобразовательные атласы и справочные материалы (округлённое значение).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 по площади. На одном материке соседствуют гиганты и государства с меньшей территорией, но с собственными ландшафтами и природой.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Евразии по площади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сильный разброс по размерам: от континентальных территорий России до сравнительно меньших, но значимых стран Ближнего Востока и Центральной Азии.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 — площади стран (оценки, округлённые значения).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Евразии тундра выглядит как мир без долгого лета: холод задерживает почву, а ветра меняют снег на песчаные гряды. Здесь много мхов и лишайников — они держатся там, где деревьям трудно.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берега и тишина тундры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 вечной мерзлоте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вечной мерзлоты почва промерзает глубоко, а значит, растения и животные приспосабливаются к короткому тёплому сезону. Северные олени, песцы и лемминги используют свои стратегии выживания среди мха, низких кустарников и редких деревьев.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Евразии: холод и тундра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Евразии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Климатологические материалы школьных атласов и справочников по климатическим поясам.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климата Евразии особенно наглядна: на одном материке встречаются зоны от почти «морозного безлесия» до жарких тропиков.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зон означает, что путешествие по Евразии включает резкую смену погоды, природы и видов растений на относительно небольших «кусочках» маршрута.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путешествия по Евразии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логики маршрута: от Европы через Кавказ и Центральную Азию к Восточной и Юго-Восточной 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3484420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Евразии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части Евразии много городов с богатой историей. Здесь легко почувствовать, как менялись эпохи: от старых районов к современным улицам и площадям.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центры городов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региона известны музеями, где хранят архитектуру, картины и предметы быта разных времён. Посещения музеев помогают понять, чем жили люди прежде.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культурные пространства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дворцы и общественные здания, а также мосты через реки. Они делают город узнаваемым и показывают, как развивалась инженерия и строительство.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Дворцы, театры и мосты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хорошо заметны стили — от средневековых соборов до кварталов нового времени. Такой «срез истории» делает прогулку по городу учебной и увлекательной.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эпохи в одной панораме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вроде Парижа, Рима, Праги, Вены и Санкт-Петербурга объединяют памятники и современную городскую культуру. Здесь много событий, маршрутов и научных центров.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с активной жизнью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высокие горы и красивые долины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расположен между Чёрным и Каспийским морями и выступает «мостом» между частями света. Самая высокая вершина России и Европы — Эльбрус (5642 м), поэтому горные ландшафты здесь очень впечатляют.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встречаются узкие долины и бурные реки, а также минеральные источники. Старые башни и горные селения дополняют картину, помогая увидеть, как люди живут рядом с высотой и снегом.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и древние дороги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Великого Шёлкового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 связывала разные земли торговыми маршрутами. По ним перевозили шёлк, пряности и другие товары, а вместе с ними путешествовали идеи и навыки.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Степи, пустыни и оазисы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проходил через большие пространства: степи, пустыни, горные районы и оазисы. Там, где воды было больше, появлялись остановки и небольшие поселения.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знаний: Самарканд, Бухара, Хива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Самарканд, Бухара и Хива известны древними медресе и мечетями. Эти города сохранили богатую архитектуру и помогают представить, каким был маршрут в прошлом.
</a:t>
            </a:r>
            <a:endParaRPr lang="en-US" sz="13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в Южной и Восточной Азии усиливает различия между густонаселёнными районами и территориями с более низкой плотностью жителей.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Евразии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крупнейшие по населению страны расположены в Южной, Восточной и Юго-Восточной Азии, где условия жизни чаще благоприятны.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(World Population Prospects), 2023 год; значения приведены с округлением, млн человек.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традиции и технологии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Азии соседствуют древние храмы, каллиграфия и традиционные праздники, а рядом развиваются современные города с небоскрёбами и высокотехнологичным транспортом.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Пекин, Токио и Сеул узнаваемы по сочетанию плотной городской застройки, активных перевозок и развитых научных центров, где образование влияет на новые продукты и сервисы.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заметно, как культурные привычки сохраняются в повседневности, например в оформлении праздников и ритуалах, даже когда меняются материалы, темпы жизни и способы связи.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электроника, скоростные поезда и цифровые сервисы дополняют привычные формы общения, создавая «двойной слой» — старое наследие и технологичные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 Эверест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считают самыми высокими горами на Земле: именно здесь расположен Эверест. Высота вершины — 8848,86 м, а сами Гималаи тянутся на границе Непала и Китая.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на погоду: влажные ветры, поднимаясь над горами, задерживаются, поэтому в южных районах материка выпадает больше осадков. Из-за снегов и высоты восхождения требуют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тропики и острова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 влажный климат помогает выращивать рис. На полях вода удерживается благодаря местным условиям, а труд людей тесно связан с сезонными дождями и уровнем рек.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Рисовые ландшафты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сообщества опираются на реки и море: ловля рыбы обеспечивает питание. Водные маршруты помогают доставлять товары и объединяют поселения между берегами и островами.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рыболовство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большого количества морей и архипелагов важны водные пути. Груз и пассажиров перевозят судами, а логистика учитывает погоду и периоды высокой влажности.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и торговля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архипелаги формируют особый уклад жизни. Дома и хозяйственные постройки приспосабливают к сильным осадкам: им нужны защита и вентиляция в жару.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дома под дождь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519" y="1515502"/>
            <a:ext cx="3678962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памятники Евразии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список Всемирного наследия (данные по каждому объекту; периоды приведены как «примерные» в рамках описания).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объекты Всемирного наследия ЮНЕСКО с указанием страны, примерного периода создания и причин всемирной известности.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разных стран показывают, что всемирную известность часто дают масштаб, архитектурная выразительность и влияние на историю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путешествию по Евразии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подготовки: выбрать регион → узнать климат → подобрать одежду и транспорт → собрать документы → посетить достопримечательности → познакомиться с кухней и традициями.
</a:t>
            </a:r>
            <a:endParaRPr lang="en-US" sz="7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удобны для быстрых переездов между удалёнными центрами, а поезда помогают комфортно путешествовать внутри крупных стран и регионов.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транспортом соединена Евразия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оптимальная связка часто строится как «авиация для дальности + железные дороги для городов + море для отдельных направлений».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транспортных преимуществ; значения — условная шкала без привязки к конкретным статистическим данным.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Кухни народов Евразии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европейских странах еда часто строится вокруг хлеба, супов и сыров. Большую роль играют выпечка и продукты из муки, а состав блюд меняется от сезона к сезону.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хлеб и выпечка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Центральной Азии характерны плов, лепёшки и разнообразные мясные блюда. Их вкус и способы приготовления связаны с традициями кочевых регионов и климатом.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Азия: мясо и лепёшки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Восточной Азии основу рациона составляют рис и лапша. Часто встречаются блюда из рыбы и морепродуктов, а способы готовки учитывают местные продукты.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рис, лапша и рыба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славится фрукты, рисом, морепродуктами и пряностями. Из-за жаркого климата продукты быстро готовят, чтобы сохранять вкус и аромат.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Азия: пряности и море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Евразию связывают древние торговые пути, переселения народов и обмен знаниями. Эти процессы формировали города, ремёсла и общие привычки, даже когда государства были далеко друг от друга.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 материке встречаются разные языки, религии и обычаи, люди часто развивают похожие решения для жизни: дороги, порты, системы торговли и городские рынки.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различаются, но культурные связи остаются. Люди путешествуют, обмениваются товарами и идеями, поэтому огромный материк постепенно воспринимается как единое пространство.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Евразию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Евразия: огромные различия и общие связи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Евразии раскрывает контрасты от ледяных северных районов до тропиков, от горных вершин до равнин. Здесь встречаются крупнейшие страны и памятники мировой культуры, связывающие людей.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2026-05-12T22:59:27Z</dcterms:created>
  <dcterms:modified xsi:type="dcterms:W3CDTF">2026-05-12T22:59:27Z</dcterms:modified>
</cp:coreProperties>
</file>