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портреты: музыка умеет показывать характер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героя звуками: слушаем и воображаем.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 живут в песнях, пьесах, операх и балетах. Композитор словно даёт герою звуковую визитку: короткую тему, яркий инструмент и понятные контрасты, чтобы его сразу можно было узнать по звучанию.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музыкальные портреты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— это способ показать героя через звук. Вместо краски здесь работают мелодия, ритм и тембр, а слушатель сам дорисовывает образ в воображении.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передать характер: доброту, смелость, важность, робость, веселье или грусть. Один и тот же персонаж в музыке может звучать по-разному, как будто меняет настроение и шаг.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идёт легко и быстро, иногда — тяжело и медленно, а иногда суетится и смешно подпрыгивает. Музыка помогает услышать то, что глазами не увидишь.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портрет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показывает общий образ героя: спокойный он или бодрый, мягкий или строгий. По ней можно почувствовать, какой у персонажа настрой и как он движется.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краски добавляют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темп и тембр делают портрет живым. Одни звуки кажутся звонкими, другие — тёплыми или колючими, и каждый оттенок помогает представить героя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часто похож на бег, игру или весёлое волнение. Он помогает музыке звучать живо и легко, будто герой не может усидеть на месте.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создаёт спокойствие, задумчивость или грусть. Такой музыке удобно «идти шагом», и она словно даёт время внимательно посмотреть на героя.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делает образ сильным и смелым, а тихое — нежным, осторожным или загадочным. Даже короткая мелодия может сразу подсказать нужное настроение.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настроение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композитор создаёт портрет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помогают показать, каким кажется герой: лёгким, серьёзным, маленьким или величественным.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ноты, длинные звуки и паузы задают темп речи героя, его шаги и даже маленькие остановки.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скрипка, барабан и труба звучат по-разному, поэтому каждый инструмент добавляет своему герою особую краску.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детали соединяются, возникает узнаваемый музыкальный портрет — почти как звуковая подпись персонажа.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помогает увидеть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повторяется, герой становится знакомым и близким. Даже если он молчит, музыка подсказывает, какой у него характер и как он двигается. Поэтому сцена кажется живой: один персонаж — один звуковой образ, и всё это сразу понятно без объяснений.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выходит под свою тему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и балете персонажа часто узнают ещё до слов. Его тема появляется снова и снова, словно сообщает: «Вот он!» Слушатель быстро запоминает мелодию, а вместе с ней и самого героя, который как будто выходит на сцену в своём особом свете.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на сцене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портрет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композитор шаг за шагом создаёт узнаваемый образ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 часто звучит коротко и подпрыгивающе, будто делает маленькие шажки и всё время оглядывается. Такая музыка сразу вызывает улыбку.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может быть смешным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персонаж, наоборот, идёт медленно и тяжело. У него могут быть подчёркнутые акценты, словно он очень старается выглядеть серьёзно.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шутить без слов. Она может сделать героя неуклюжим, важным или очень торопливым, и всё это слышно уже в первых тактах.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смешные портреты так легко запоминаются. Они похожи на весёлый музыкальный рисунок, который хочется слушать ещё раз.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в музыке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музыке герои звучат особенно ярко: у волшебников часто слышны загадочные интонации, у фей — лёгкие и высокие, а у великанов — низкие и тяжёлые.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помогают представить звёзды, ночное небо и волшебные шаги. Музыка превращает сказку в живую картину, которую можно не только увидеть, но и услышать.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в музыке может быть не один, а сразу несколько характеров. Тогда в его теме слышны разные интонации: смелость, доброта, важность или смешинка.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соединяет контрастные звуки, чтобы показать человека живым и непохожим на игрушку. Ведь даже самый серьёзный герой иногда умеет улыбнуться или засуетиться.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меняется, слушатель замечает новые стороны персонажа. Он уже не просто «добрый» или «смешной», а настоящий, со своими привычками и настроением.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музыкальный портрет похож на разговор о человеке: сначала слышна главная черта, а потом открываются другие, и образ становится богаче и интереснее.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— несколько черт характера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возвращается, герой узнаётся без подсказок. Повтор работает как звуковая метка: услышал тему — и сразу вспомнил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тема сразу подсказывает, кто появился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вывод по теме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 на страницах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пьесе герой может звучать, как озорной бегун с книжной полки. Короткие фразы, быстрый ритм и лёгкие инструменты делают его образ очень живым. Сразу хочется улыбнуться и представить, как он торопится навстречу приключениям.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мечтательница и звёздная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рисует не шумного персонажа, а спокойную мечтательницу. У неё мягкая мелодия, плавные звуки и немного таинственное настроение. Кажется, рядом открыта книга сказок, а в окне мерцают звёзды.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Игрушечный оркестр рассказывает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музыке инструменты часто будто играют сами с собой. Один изображает шаги маленького героя, другой — блеск колокольчика, а третий — смешную суету. Так музыка превращается в сказку, которую можно услышать и сразу нарисовать в воображении.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 в детских произведениях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13" y="2770325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замечать, когда слушаешь музыку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или низкий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прислушайся, где звучит мелодия — высоко, как птичка, или низко, как большой важный шаг. Это помогает представить, маленький герой перед тобой или большой.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или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подсказывает, спешит ли герой, танцует ли он или идёт степенно. Быстрая музыка похожа на бег, а медленная — на спокойную прогулку.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или тихо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делает персонажа заметным и решительным, а тихое — осторожным, нежным или загадочным. Даже маленькая разница в громкости сильно меняет образ.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или прыгая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заметить, движется ли мелодия плавно или скачет, как мячик. Прыжки в звуках часто делают героя смешным, шустрым или немного непоседливым.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характер героя по музыке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услышать, как из звуков рождается музыкальный портрет.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первый звук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только начинает звучать, и слушатель ещё присматривается к герою. По первым звукам уже можно угадать, будет ли он лёгким, важным или смешным.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особая походка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ритм, герой словно начинает идти, прыгать или кружиться. Музыка показывает его движения так ясно, будто у него есть собственные шаги.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узнаваемый жест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темы закрепляет образ. Теперь герой узнаётся не только по мелодии, но и по своей музыкальной походке, которую хочется сразу повторить.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 героя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виолончель и труба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тонко, поэтому легко подходит для воздушного, нежного или волшебного образа. Виолончель добавляет теплоту, а труба помогает показать смелость и уверенность.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другие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делает шаги чёткими и решительными. Вместе с другими инструментами он помогает композитору раскрасить героя, как будто тот получает собственный набор звуковых красок.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инструменты так важны в портрете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внимательно слушать музыку и замечать, как звук меняется, когда меняется герой. Это тренирует слух и помогает не пропускать важные детали.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развивают воображение: по мелодии можно представить походку, настроение и даже улыбку персонажа. Слушать становится интереснее, потому что нужно догадываться.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 превращают знакомство с музыкой в увлекательную игру. В ней можно угадывать героев, сравнивать их и радоваться, когда догадка оказывается верной.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музыкальные портреты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легко представить в музыке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король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рисуют медленные, тяжёлые звуки и уверенный ритм. Кажется, он идёт очень прямо и знает, что все его замечают.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мечтательница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подходят мягкая мелодия и спокойное звучание. Музыка будто шепчет, а образ становится нежным и немного задумчивым.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проказник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прыгающие звуки помогают представить шустрого героя, который всё время куда-то торопится. Его музыка похожа на весёлую погоню.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Хвастливый весельчак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узнать по ярким акцентам и смешным интонациям. Такая музыка будто подмигивает слушателю и не даёт заскучать ни на минуту.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 помогают услышать характер героя, заметить настроение и включить фантазию. Когда музыка рассказывает без слов, слушать особенно интересно и немножко волшебно.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портрет: звук, характер, воображение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2026-05-24T18:08:46Z</dcterms:created>
  <dcterms:modified xsi:type="dcterms:W3CDTF">2026-05-24T18:08:46Z</dcterms:modified>
</cp:coreProperties>
</file>