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jpe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90599" y="1394500"/>
            <a:ext cx="59463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8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Органические вещества клетки: современное значение и основные темы
</a:t>
            </a:r>
            <a:endParaRPr lang="en-US" sz="3087" dirty="0"/>
          </a:p>
        </p:txBody>
      </p:sp>
      <p:sp>
        <p:nvSpPr>
          <p:cNvPr id="6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главные группы органических веществ обеспечивают жизнедеятельность клетки.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понимания органических соединений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XIX века открытие синтеза мочевины и развитие биохимии раскрыли структуру и функции органических веществ, особенно важнейшую роль нуклеиновых кислот в жизни.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органических веществ в клетке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Органические вещества делятся на четыре основные группы: углеводы, липиды, белки и нуклеиновые кислоты, каждая из которых обладает уникальными характеристиками.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типы живых клеток, как прокариотические, так и эукариотические, содержат эти органические соединения, обеспечивающие их жизнедеятельность.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и липиды выполняют энергетические и структурные функции, белки обеспечивают каталитическую активность, а нуклеиновые кислоты отвечают за хранение и передачу информации.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взаимодействие этих веществ формирует сложные биохимические сети, поддерживающие метаболизм и адаптивные процессы.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7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— органические соединения, состоящие из углерода, водорода и кислорода, с общей формулой Cn(H2O)m, отражающей их структуру.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57956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функциональные группы включают альдегидные или кетонные группы, а также несколько гидроксильных групп, обеспечивающих химическую активность.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7703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основным типам углеводов относятся моносахариды, такие как глюкоза и рибоза, которые являются простейшими сахарами.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9420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Дисахариды (например, сахароза) и полисахариды (крахмал, целлюлоза) структурно сложнее и выполняют разнообразные биологические функции.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Углеводы: определение, основные черты структуры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Моносахариды: простейшие сахара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Моносахариды — это основа углеводного метаболизма, представленные молекулами, такими как глюкоза и фруктоза, состоящие из одного сахарного звена с шестью атомами углерода.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Олигосахариды: короткие углеводные цепи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Олигосахариды состоят из 2–10 моносахаридных остатков, как в сахарозе и лактозе, играющих ключевую роль в клеточной коммуникации и распознавании.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Полисахариды: длинные цепочки с функцией хранения и структуры
</a:t>
            </a:r>
            <a:endParaRPr lang="en-US" sz="993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Полисахариды, например, крахмал у растений и гликоген у животных, служат запасом энергии, а целлюлоза образует прочные клеточные стенки у растений.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углеводов и их примеры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углеводов в клетке и организме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Энергетическая функция: глюкоза обеспечивает клетки энергией, участвуя в процессах дыхания и образовании АТФ.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Структурная роль: целлюлоза формирует клеточные стенки растений, а хитин служит основой внешнего скелета членистоногих и клеточных оболочек грибов.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Регуляция: углеводные цепи на мембранах участвуют в межклеточном распознавании и защищают организм через иммунные реакции.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углеводов в клетках разных организмов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содержании углеводов отражают особенности физиологии и функции клеток разных организмов.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клетки богаты углеводами, обеспечивая структуру и запас энергии, тогда как у животных доля существенно ниже.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по биохимии, 2023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Глюкоза: жизненно важный моносахарид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Глюкоза — основное топливо для многих клеток, обеспечивающее энергию через метаболические пути, такие как гликолиз и клеточное дыхание.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248693" y="1971674"/>
            <a:ext cx="2219400" cy="24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служит предшественником для синтеза запасных полисахаридов, включая гликоген и подключена к формированию дисахаридов, таких как сахароза и лактоза.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127624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Нормальный уровень глюкозы в крови человека составляет примерно от 3,5 до 5,5 ммоль/л, критически важен для гомеостаза.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Полисахариды: вариации структуры и функции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19125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Крахмал у растений включает амилозу и амилопектин, служит основным формой запасного углевода.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4344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Гликоген в животных накапливается в печени и мышцах, быстро мобилизуется для удовлетворения энергетических потребностей.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7513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Целлюлоза образует механически прочные волокна, обеспечивая устойчивость клеточных стенок растений, при этом неперевариваема человеком.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1861638"/>
            <a:ext cx="5139684" cy="20331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типов углеводов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углеводов отличаются структурой и ролями в организме, дополняя друг друга в биологических процессах.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тип углеводов уникален по строению и выполняет важную биологическую функцию.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10 класса, Пасечник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700" y="1461278"/>
            <a:ext cx="2701332" cy="21921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9053" y="1461287"/>
            <a:ext cx="2672367" cy="219217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48928" y="1461287"/>
            <a:ext cx="2672367" cy="219217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Липиды: основные классы и примеры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9574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липиды: жиры и масла
</a:t>
            </a:r>
            <a:pPr algn="l" indent="0" marL="0">
              <a:lnSpc>
                <a:spcPct val="100000"/>
              </a:lnSpc>
              <a:buNone/>
            </a:pPr>
            <a:r>
              <a:rPr lang="en-US" sz="81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липиды включают жиры и растительные масла, образованные молекулами триглицеридов. Они гидрофобны и служат энергозапасом в организмах, а также участвуют в теплоизоляции и защите тканей.
</a:t>
            </a:r>
            <a:endParaRPr lang="en-US" sz="817" dirty="0"/>
          </a:p>
        </p:txBody>
      </p:sp>
      <p:sp>
        <p:nvSpPr>
          <p:cNvPr id="13" name="Text 3"/>
          <p:cNvSpPr txBox="1"/>
          <p:nvPr/>
        </p:nvSpPr>
        <p:spPr>
          <a:xfrm>
            <a:off x="321905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1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липиды: фосфолипиды
</a:t>
            </a:r>
            <a:pPr algn="l" indent="0" marL="0">
              <a:lnSpc>
                <a:spcPct val="100000"/>
              </a:lnSpc>
              <a:buNone/>
            </a:pPr>
            <a:r>
              <a:rPr lang="en-US" sz="791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Фосфолипиды — амфифильные соединения, состоящие из гидрофильной головы и гидрофобных хвостов. Они формируют основу клеточных мембран, обеспечивая их структуру и избирательную проницаемость.
</a:t>
            </a:r>
            <a:endParaRPr lang="en-US" sz="791" dirty="0"/>
          </a:p>
        </p:txBody>
      </p:sp>
      <p:sp>
        <p:nvSpPr>
          <p:cNvPr id="14" name="Text 4"/>
          <p:cNvSpPr txBox="1"/>
          <p:nvPr/>
        </p:nvSpPr>
        <p:spPr>
          <a:xfrm>
            <a:off x="6048929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6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Производные липидов: стероиды
</a:t>
            </a:r>
            <a:pPr algn="l" indent="0" marL="0">
              <a:lnSpc>
                <a:spcPct val="100000"/>
              </a:lnSpc>
              <a:buNone/>
            </a:pPr>
            <a:r>
              <a:rPr lang="en-US" sz="796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Стероиды, такие как холестерин и фитостеролы, имеют кольцевую структуру. Холестерин входит в состав мембран и является предшественником гормонов, играя важную роль в регуляции физиологических процессов.
</a:t>
            </a:r>
            <a:endParaRPr lang="en-US" sz="79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Химическое строение жиров (триглицеридов)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Триглицериды состоят из одной молекулы глицерина, связанной с тремя жирными кислотами через эфирные связи, образуя гидрофобные соединения.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насыщенных и ненасыщенных кислот влияет на консистенцию, температуру плавления и биологические свойства жиров в организме.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Жирные кислоты могут быть насыщенными — без двойных связей, твердые при комнатной температуре, и ненасыщенными — с двойными связями, обычно жидкие, как растительные масла.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триглицеридов определяет функции жиров как источника энергии, участия в метаболизме и формирования клеточных мембран.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7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обеспечивают высокий энергетический запас: при окислении 1 г жира выделяется около 38,9 кДж энергии, что более чем вдвое превышает энергию углеводов.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57956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Фосфолипиды и холестерин составляют основу клеточных мембран, обеспечивая их структурную целостность и функциональность.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7703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Стероидные липиды входят в состав гормонов, контролирующих рост, обмен веществ и репродуктивные процессы.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9420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Жировая ткань служит для теплоизоляции, амортизации и защиты внутренних органов от механических повреждений.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функции липидов в организме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342667"/>
            <a:ext cx="3916500" cy="18626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13159" y="1342681"/>
            <a:ext cx="3916490" cy="18626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67555" y="3005333"/>
            <a:ext cx="342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фосфолипида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667555" y="3623916"/>
            <a:ext cx="34200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Фосфолипид состоит из гидрофильной головки с фосфатной группой и двух гидрофобных жирных кислот. Такая амфифильная природа обеспечивает самостоятельную организацию в двойной слой мембраны.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960629" y="3005333"/>
            <a:ext cx="342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в клеточной мембране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960629" y="3623916"/>
            <a:ext cx="34200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Двойной слой из фосфолипидов образует полупроницаемый барьер, регулирующий транспорт веществ, поддерживает форму клетки и обеспечивает взаимодействие с окружающей средой.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роль фосфолипидов в мембранах
</a:t>
            </a:r>
            <a:endParaRPr lang="en-US" sz="24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979497"/>
            <a:ext cx="5139684" cy="22297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углеводов и липидов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002723" y="1611697"/>
            <a:ext cx="2669329" cy="19389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характеристики углеводов и липидов, их структура, функции и запасные формы в организме.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02724" y="3670988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обладают большей энергетической плотностью, тогда как углеводы быстро мобилизуются и обеспечивают разнообразие структурных функций.
</a:t>
            </a:r>
            <a:endParaRPr lang="en-US" sz="825" dirty="0"/>
          </a:p>
        </p:txBody>
      </p:sp>
      <p:sp>
        <p:nvSpPr>
          <p:cNvPr id="8" name="Text 3"/>
          <p:cNvSpPr txBox="1"/>
          <p:nvPr/>
        </p:nvSpPr>
        <p:spPr>
          <a:xfrm>
            <a:off x="6002723" y="4196141"/>
            <a:ext cx="2742941" cy="380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Campbell Biology, учебник по биологии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Энергетическая ценность: жиры против углеводов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содержат более чем вдвое больше энергии на грамм по сравнению с углеводами, что делает их эффективным средством долгосрочного энергетического запаса.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энергетическая емкость липидов обуславливает их важность как основного резервного топлива в организме.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по биохимии, актуальные данные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Биосинтез и метаболизм липидов в клетке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синтеза, накопления и расщепления липидов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Клиническое и физиологическое значение липидов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Избыточное потребление насыщенных жиров увеличивает риск развития атеросклероза и сердечно-сосудистых заболеваний у человека.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Холестерин необходим для синтеза стероидных гормонов и витамина D, влияя на обмен веществ и иммунитет.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незаменимых омега-3 и омега-6 жирных кислот вызывает кожные заболевания и замедляет развитие нервной системы.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Избыточный уровень холестерина способствует формированию бляшек в сосудах, что ведет к сосудистым патологиям.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700" y="1461278"/>
            <a:ext cx="2701332" cy="21921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9053" y="1461287"/>
            <a:ext cx="2672367" cy="219217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48928" y="1461287"/>
            <a:ext cx="2672367" cy="219217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и адаптационная роль липидов в природе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9574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Термоизоляция у млекопитающих
</a:t>
            </a:r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Подкожный жир у китов и тюленей служит эффективным теплоизолятором, позволяя им выживать в холодных водах и сохранять тепло тела при длительном погружении.
</a:t>
            </a:r>
            <a:endParaRPr lang="en-US" sz="829" dirty="0"/>
          </a:p>
        </p:txBody>
      </p:sp>
      <p:sp>
        <p:nvSpPr>
          <p:cNvPr id="13" name="Text 3"/>
          <p:cNvSpPr txBox="1"/>
          <p:nvPr/>
        </p:nvSpPr>
        <p:spPr>
          <a:xfrm>
            <a:off x="321905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Восковые покрытия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Воски и липидные слои на листьях растений предотвращают избывание влаги, способствуя устойчивости к засушливым условиям и защите от микроорганизмов.
</a:t>
            </a:r>
            <a:endParaRPr lang="en-US" sz="829" dirty="0"/>
          </a:p>
        </p:txBody>
      </p:sp>
      <p:sp>
        <p:nvSpPr>
          <p:cNvPr id="14" name="Text 4"/>
          <p:cNvSpPr txBox="1"/>
          <p:nvPr/>
        </p:nvSpPr>
        <p:spPr>
          <a:xfrm>
            <a:off x="6048929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липидов в пищевой цепи
</a:t>
            </a:r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используют липиды как концентрированный источник энергии в периоды нехватки пищи, что обеспечивает выживание и адаптацию в сложных условиях среды.
</a:t>
            </a:r>
            <a:endParaRPr lang="en-US" sz="82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8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роль углеводов и липидов в биологии клетки и организма
</a:t>
            </a:r>
            <a:endParaRPr lang="en-US" sz="3087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и липиды тесно взаимосвязаны, обеспечивая энергию, структуру и адаптацию клеток и организмов, что имеет критическое значение для медицины, экологии и биотехнологий.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2026-05-10T00:20:07Z</dcterms:created>
  <dcterms:modified xsi:type="dcterms:W3CDTF">2026-05-10T00:20:07Z</dcterms:modified>
</cp:coreProperties>
</file>