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важнейшая группа живых организмов, насчитывающая сотни тысяч видов по всему миру.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представления о разнообразии, распространении и значении растений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истории развития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возникли около 470 млн лет назад. Они преобразовали атмосферу, увеличив кислород, что позволило разнообразить жизни на суше и создать новые экосистемы.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00" y="2882903"/>
            <a:ext cx="1994700" cy="1990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1" y="2869624"/>
            <a:ext cx="1994700" cy="1990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749" y="2869629"/>
            <a:ext cx="1994700" cy="19908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775" y="2869629"/>
            <a:ext cx="1994700" cy="19908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и их отличия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7475" y="1856319"/>
            <a:ext cx="19929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простейшие растения без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 и сосудистой системы. Они часто растут во влажных местах и способствуют увлажнению почвы и образованию биологических сообществ.
</a:t>
            </a:r>
            <a:endParaRPr lang="en-US" sz="912" dirty="0"/>
          </a:p>
        </p:txBody>
      </p:sp>
      <p:sp>
        <p:nvSpPr>
          <p:cNvPr id="12" name="Text 3"/>
          <p:cNvSpPr txBox="1"/>
          <p:nvPr/>
        </p:nvSpPr>
        <p:spPr>
          <a:xfrm>
            <a:off x="2472559" y="1856299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споровые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размножаются спорами и обладают сложными листьями – вайями. Их корневища растут под землёй, что помогает им эффективно распространяться.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4677577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растения с семенами в шишках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образуют семена, защищённые чешуйками шишек. Это деревья и кустарники, типичные для холодных и умеренных широт.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6882602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цветковые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с цветками и плодами. Они разнообразны по форме — от деревьев до трав, и широко распространены по всему земному шару.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включают около 250 тысяч видов с цветками и плодами, что обеспечивает эффективное размножение через семена.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растения: особенности и роль в природе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продуктов питания человека и животных получают именно от покрытосеменных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формы варьируются от высоких деревьев до мелких трав, углубляя разнообразие экосистем и создавая пищевые сети.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существенно влияют на климат и процессы почвообразования благодаря своему обширному распространению.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заполняют влажные затенённые места, задерживая воду и замедляя её сток. Они помогают формировать почву и поддерживать водный баланс в болотах.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«зелёные динозавры»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получили развитие во времена динозавров. Их крупные листья и корневища помогают удерживать влагу и подпитывать почву, сохраняя биоразнообразие лесов и болот.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как представители древних растений
</a:t>
            </a:r>
            <a:endParaRPr lang="en-US" sz="2222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основных групп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определяют облик растительного мира, превосходя другие группы по разнообразию.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видов покрытосеменных обеспечивает экологическую гибкость и разнообразие биотопов.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Земли,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поглощают углекислый газ, обеспечивая дыхание и баланс газов в атмосфере.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 укрепляет почву, снижает эрозию и способствует образованию плодородного слоя.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пищу и укрытие для животных, поддерживая сложные экосистемы и биоразнообразие.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растений по миру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повсюду, особенно в тропиках
</a:t>
            </a:r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растений встречается на всех материках, наиболее разнообразна в тропических лесах, где разнообразие видов достигает максимума.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короли северных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преобладают в лесах северной Евразии и Северной Америки, устойчивы к морозам и бедным почвам этих регионов.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— тени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мхи предпочитают сырые, затенённые места, такие как тропические леса, болота и горные склоны, где влажность высока.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накапливают влагу в толстых стеблях или листьях для выживания в засуху.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различным средам обитания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растения имеют крупные листья и воздушные корни для максимального использования света и влаги.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виды компакты и плотны, что помогает им противостоять холоду и ветрам.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Хлебные злаки, бобовые и овощи составляют основу питания, обеспечивая энергию и питательные вещества.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растений для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богаты витаминами и антиоксидантами, необходимыми для здоровья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специи и приправы, которые улучшают вкусовые качества пищи и обладают лечебными свойствами.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кофе и какао — растительные напитки, которые поддерживают бодрость и оказывают стимулирующее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49057"/>
            <a:ext cx="3287100" cy="16628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культуры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| Регионы выращивания | Значимость
--- | --- | ---
Пшеница | Европа, Азия, Северная Америка | Хлеб, каша, масло
Рис | Азия, Южная Америка | Основной продукт питания
Кукуруза | Северная и Южная Америка, Азия | Корм, пища, промышленность
Картофель | Европа, Америка, Азия | Пища, сырьё для переработки
Соя | Азия, Америка | Растительное масло, корм животным
</a:t>
            </a:r>
            <a:endParaRPr lang="en-US" sz="696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обеспечивают пищей более 5 миллиардов человек и играют ключевую роль в мировой продовольственной безопасности.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– природное противовоспалительное средство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часто используется для снятия воспалений и успокоения желудка. Её экстракты применяют в чае и мазях, которые помогают уменьшить раздражения и спазмы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Валериана – натуральный успокаивающий препарат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валерианы традиционно используют для борьбы с бессонницей и стрессом. Она расслабляет нервную систему и помогает при нервном напряжении, улучшая качество сна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– тонизирующий и восстанавливающий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известен своими адаптогенными свойствами, повышая выносливость и иммунитет. Его экстракты применяются для повышения энергии и улучшения общего состояния организма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и их значение в медицине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служит основным материалом для строительства домов, мостов и изготовления бумаги, обеспечивая долгосрочные ресурсы для промышленности.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 техническое использование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растительные масла и натуральные красители, которые применяются в пищевой, косметической и текстильной промышленности.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культуры, такие как лён и хлопок, используются для производства тканей, играющих ключевую роль в одежде и домашнем текстиле.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служит источником биотоплива, поддерживая экологически чистую энергетику и способствуя уменьшению использования ископаемых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культуре, быту и искусстве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в создании городских садов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 украшают города, улучшая качество воздуха и создавая приятную атмосферу. Они служат местом для отдыха и общения, объединяя людей с природой.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и их влияние на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комнатные растения очищают воздух, увлажняют среду и повышают настроение. Их присутствие способствует снижению стресса и улучшению самочувствия в жилых и рабочих помещениях.
</a:t>
            </a:r>
            <a:endParaRPr lang="en-US" sz="13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естественные экосистемы, сокращая численность растений и ухудшая условия для обитания животных.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растительный мир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химическими веществами снижает рост и здоровье растений, изменяет биохимические процессы в экосистемах.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инвазивных видов приводит к вытеснению местных растений, сокращению биоразнообразия и нарушению природного баланса.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растительного мира создаются заповедники, ведется Красная книга, проводятся экологические акции и программы просвещения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видов растений в XX–XXI веках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 связано с активным расширением сельского хозяйства, урбанизацией и изменением климата, влияющими на природные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растительного разнообразия требует усиленных мер охраны и устойчивого управления природными ресурсами.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изменение климата воздействуют на рост и размножение флоры, вызывая упадок экосистем.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растений и их примеры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 из-за расширения сельскохозяйственных угодий приводит к исчезновению многих редких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агрессивных инвазивных видов и браконьерство ускоряют исчезновение уникальных растений, таких как венерины башмачки орхидей.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растения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| Регион | Количество экземпляров
--- | --- | ---
Пион тонколистный | Ставрополье | Менее 500
Кувшинка белая | Центральная Россия | Около 2 000
Сон-трава | Урал | Более 1 200
</a:t>
            </a:r>
            <a:endParaRPr lang="en-US" sz="917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находятся на грани исчезновения, требуя срочных мер по охране и восстановлению.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заповедников и национальных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помогает сохранить уникальные экосистемы и защитить редкие растения от разрушения и вырубки.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 посадка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посадке деревьев и восстановлению утраченных лесов поддерживают биоразнообразие и улучшают экологическое состояние региона.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участие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школьников и проведение волонтерских акций стимулирует общественный интерес и ответственность за сохранение растительного мира.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растительных сообществ
</a:t>
            </a:r>
            <a:endParaRPr lang="en-US" sz="2234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растительного разнообразия для будущего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обеспечивает стабильность экосистем, питание и здоровье человечества. Сохранение растительного мира — ключ к устойчивому развитию и экологической безопасности.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2026-05-08T16:22:48Z</dcterms:created>
  <dcterms:modified xsi:type="dcterms:W3CDTF">2026-05-08T16:22:48Z</dcterms:modified>
</cp:coreProperties>
</file>