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как отрасль мирового и российского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производит машины, оборудование, транспорт и приборы, связывая сырьё, металлургию, науку и энергетику.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машиностроение важно для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показывает индустриальную силу страны: оно влияет на размещение заводов, городов и транспортных связей. На отрасль сильнее всего действуют кадры, научные центры, металл, электроэнергия и удобные пути сообщения.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машиностроительный комплекс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комплекс входят транспортное, энергетическое, сельскохозяйственное машиностроение, а также станкостроение и приборостроение. Дополняют картину судостроение и авиастроение, создающие технику для разных сфер жизни и работы.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отрасли разнообразна: от тракторов, комбайнов и автомобилей до локомотивов, турбин, станков и роботов. Есть и приборы, включая датчики и измерительные устройства, а также бытовая техника.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выпускает как массовые изделия, так и сложную высокотехнологичную продукцию. Это важно для развития других отраслей: без машин невозможно ни производство, ни транспорт, ни обслуживание 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машины на промышленном предприятии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и подготовка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создают проект: выполняют расчёты, чертежи или 3D-модель. По ним заранее продумывают конструкцию и то, как детали будут соединяться. Так снижают риск ошибок ещё до начала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Изготовление, сборка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изготавливают детали, собирают узлы и проводят испытания. На современных заводах используют автоматизированные линии и роботизированные участки, а качество контролируют с помощью компьютерных систем управления.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новое изделие в машиностроении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→ техническое задание → производство через проектирование, изготовление, сборку и проверку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Общеобразовательная логика распределения направлений комплекса; значения — условные для наглядного сравнения.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машиностроения по значению для хозяйства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направления чаще всего «поддерживают» другие отрасли: промышленности и транспорту нужны машины и оборудование разных типов.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сегменты связаны с транспортом и производственными установками: они создают технику, без которой сложно работать металлургии, энергетике и другим сферам.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4113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41136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 машиностроения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 кадры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тяготеет туда, где есть инженеры и рабочие высокой квалификации. Трудоёмкие направления чаще располагаются в больших городах с развитым образованием и промышленной инфраструктурой.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 конструкторская база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сложной техники важны опыт научных центров и конструкторских бюро. Предприятия, выпускающие высокотехнологичные изделия, стремятся быть рядом с исследовательскими организациями и испытательными площадками.
</a:t>
            </a:r>
            <a:endParaRPr lang="en-US" sz="1049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 и рынок сбыта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стараются располагать ближе к тем, кто покупает продукцию: промышленным кластерам, транспортным узлам и сельским регионам. Близость уменьшает время доставки и ускоряет обслуживание техники.
</a:t>
            </a:r>
            <a:endParaRPr lang="en-US" sz="1125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материалы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Металлоёмкие производства обычно размещают ближе к районам с сырьём и металлургией. Это помогает сократить транспортные расходы и обеспечить стабильные поставки заготовок для обработки деталей.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и транспорт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надёжные источники энергии: производство требует работы оборудования и испытательных стендов. Удобные транспортные пути помогают завозить комплектующие и отправлять готовую технику в разные регионы.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93736"/>
            <a:ext cx="4894200" cy="29149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отрасли машиностроения и их продукция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разные направления, машиностроение обеспечивает техникой производство, транспорт, энергетику и повседневную жизнь.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работает на конкретную сферу хозяйства, а вместе они образуют систему, где машины обеспечивают работу других отраслей.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обществоведческие материалы о промышленности.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штаб инженерных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сосредоточены организации, связанные с разработкой и управлением инженерными проектами. Здесь сочетаются кадровый потенциал, научная инфраструктура и крупные связи с транспортом, поэтому предприятия могут быстро взаимодействовать с поставщиками и заказчиками.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Тольятти и Екатеринбург: техника для производства и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Тольятти и Екатеринбург связаны с выпуском продукции, которая востребована в экономике постоянно: транспортных средств и промышленного оборудования. Близость к развитым промышленным районам, кадровым ресурсам и магистралям делает эти центры удобными для поставок комплектующих и готовых изделий.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Санкт‑Петербург и Новосибирск: промышленность и наука рядом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Санкт‑Петербург известен сильной промышленной базой и развитой логистикой: рядом — морские маршруты и производство разных видов техники. Новосибирск также выделяется сочетанием промышленности и научных центров, что особенно важно для сложных разработок.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Машиностроительные центры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транспортного машиностроения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машиностроение включает автомобилестроение, железнодорожное машиностроение, авиастроение и судостроение. Спрос на такие машины создают транспортные системы страны, поэтому выпуск связан с промышленными узлами и рынками.
</a:t>
            </a:r>
            <a:endParaRPr lang="en-US" sz="979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грузовики чаще производят в крупных промышленных районах, где есть металл, комплектующие и рабочая сила. Чем устойчивее цепочка поставок, тем быстрее заводы обеспечивают сборку и выпуск техники.
</a:t>
            </a:r>
            <a:endParaRPr lang="en-US" sz="1117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тяготеет к морским и речным портам, потому что корабли и судовые узлы нуждаются в удобной инфраструктуре. Авиационная промышленность обычно развивается в центрах с сильными научно‑производственными организациями.
</a:t>
            </a:r>
            <a:endParaRPr lang="en-US" sz="9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схема/пример для наглядности (точные проценты зависят от конкретного предприятия и изделия).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факторы влияют на себестоимость продукции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затрат зависят от типа изделия: в массовых моделях больше влияет труд и оборудование, а в уникальной технике — испытания и точность обработки.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конструкция, тем выше доля контроля качества и «нематериальных» расходов на разработку, испытания и сборку.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которые используют в машиностроении
</a:t>
            </a:r>
            <a:endParaRPr lang="en-US" sz="2437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 ее сплавы выбирают, когда нужна хорошая проводимость для электрических цепей и нагревателей. Их используют в деталях, связанных с током и теплоотдачей.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и чугун применяют чаще всего: они выдерживают большие нагрузки и хорошо подходят для деталей корпуса, рам и опор. Выбор конкретного сплава зависит от прочности и износостойкости.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ценят за малый вес и устойчивость к коррозии, поэтому он удобен для конструкций, где важны скорость и экономия массы, например в транспортной технике.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Пластмассы, резина и композиты уменьшают массу и помогают снижать трение, вибрации и стоимость некоторых узлов. Материал подбирают по нагрузке, температуре, влаге и сроку службы.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 и безопасности техники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контроля: от проектирования до серийного выпуска опытной конструкции.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до школы: работа мотора и подвески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школьный автобус уверенно ехал по маршруту, внутри нужны двигатель, система передачи усилия и детали подвески. Они вместе гасят вибрации и помогают сохранять устойчивость. Поэтому поездка становится безопаснее даже на неровных дорогах.
</a:t>
            </a:r>
            <a:endParaRPr lang="en-US" sz="105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и смартфон: от корпуса до электроники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и смартфон выглядят по‑разному, но в них есть общий принцип: надежность деталей и их точное изготовление. Внутри находятся корпуса, подшипники, платы, датчики и элементы питания. Поэтому техника служит дольше и работает стабильнее.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в доме: точность шестерён и датчиков
</a:t>
            </a:r>
            <a:pPr algn="ct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движется благодаря механизму передачи и силовым узлам, а безопасность обеспечивают датчики и системы контроля. Точность работы помогает плавно стартовать и тормозить, а защитные функции предупреждают опасные ситуации. Так машиностроение работает «каждый день» без пауз.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 повседневной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38" y="2966938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поставляет сталь, чугун и цветные сплавы. Без этих материалов невозможно производить корпуса, рамы, детали машин и узлы, которые несут нагрузку.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— металл и сплавы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обеспечивает работу заводов: приводит оборудование в движение и поддерживает технологические режимы. От стабильности энергоснабжения зависят скорость производства и качество деталей.
</a:t>
            </a:r>
            <a:endParaRPr lang="en-US" sz="108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— электричество и тепло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отрасль дает пластмассы, лаки, масла и другие материалы. Они нужны для корпусных элементов, защиты от коррозии и нормальной работы механизмов.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— пластмассы и покрытия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доставляет сырье и готовую продукцию, связывая заводы и рынки. Сельское хозяйство формирует спрос на тракторы, комбайны и другое оборудование для уборки урожая.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сельское хозяйство — доставка и потребность в технике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другие отрасли хозяйства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тенденций (условные значения для наглядного сравнения, точные данные зависят от предприятия).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машиностроении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позволяют заранее «прогнать» работу изделия и быстрее найти ошибки в конструкции, не тратя материалы на лишние прототипы.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автоматизация линий и цифровой контроль: они повышают точность и сокращают количество повторных исправлений.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619" y="825975"/>
            <a:ext cx="4596613" cy="34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продукции и отраслей машиностроения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России.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отрасли машиностроения и характерную продукцию: это помогает увидеть, какие сферы экономики обслуживает отрасль.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обеспечивает техникой разные «этажи» экономики — от транспорта и энергетики до промышленного производства и сельского хозяйства.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дефект обнаруживают раньше, уменьшаются повторные обработки и списание деталей; а значит, снижаются расход металла и энергии на производство.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2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90000"/>
              </a:lnSpc>
              <a:buNone/>
            </a:pPr>
            <a:r>
              <a:rPr lang="en-US" sz="938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типовой цепочке контроля используют восемь ключевых этапов, поэтому снижение брака заметно уменьшает и потери материалов, и нагрузку на окружающую среду.
</a:t>
            </a:r>
            <a:endParaRPr lang="en-US" sz="4223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143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последовательности проверки качества (слайд «Как проверяют качество и безопасность техники»).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готовой машины от завода к потребителю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«производство — поставка — эксплуатация — сервис» в машиностроении.
</a:t>
            </a:r>
            <a:endParaRPr lang="en-US" sz="16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— основа технического развития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связывает сырьё, науку, кадры, транспорт и потребителя, поэтому концентрируется в крупных городах и промышленных районах. Его будущее — автоматизация, цифровые технологии и более экономное использование ресурсов.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2026-05-11T22:46:22Z</dcterms:created>
  <dcterms:modified xsi:type="dcterms:W3CDTF">2026-05-11T22:46:22Z</dcterms:modified>
</cp:coreProperties>
</file>