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автор: несходство и родство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писатель создаёт героя: по себе, по жизни или по вымыслу?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смешать писателя с персонажем, легко ошибиться в смысле произведения. На уроках литературы важно видеть, где заканчивается биография автора и начинается художественный образ.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автора и героя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— это персонаж, через которого читатель узнаёт о событиях, конфликте и главной мысли произведения. Именно его поступки помогают понять, о чём рассказывает текст.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героя есть речь, характер, привычки, отношение к людям и свой взгляд на мир. По этим признакам он становится не абстрактной фигурой, а живым участником истории.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быть добрым, отрицательным или противоречивым. Особенно интересны сложные образы, где сочетаются сильные и слабые стороны, потому что они выглядят правдоподобнее.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литературный герой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— это реальный человек, который создаёт произведение, придумывает сюжет и отбирает важные детали для читателя.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автор в художественном произведении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равен герою и не равен рассказчику. У каждого из них своя роль, а автор стоит за всем текстом.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автор решает, что показать подробно, а что оставить в тени. Он выбирает слова, интонацию, порядок событий и финал.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материал в его руках превращается в художественный образ, который уже живёт по законам литературы, а не реальной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530" y="1479875"/>
            <a:ext cx="424504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герой отличается от автора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героя и автора по главным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существует в художественном мире, а автор создаёт этот мир и управляет им.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литературного анализа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писателя и образ героя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личный опыт входит в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может использовать впечатления из детства, семьи, школы и своей эпохи. Но в произведении эти впечатления становятся частью образа и уже не выглядят как точная запись жизни.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совпадает лишь часть деталей: возраст героя, место действия, бытовые приметы или настроение. Остальное автор меняет, чтобы лучше раскрыть идею и характер персонажа.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3531" y="2528378"/>
            <a:ext cx="2137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черты в литературе
</a:t>
            </a:r>
            <a:endParaRPr lang="en-US" sz="3034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годы, любимые книги и первые наблюдения за людьми нередко становятся основой для героя. В тексте они превращаются в художественные эпизоды, а не в буквальную биографию.
</a:t>
            </a:r>
            <a:endParaRPr lang="en-US" sz="157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 могут перейти воспоминания о ранних годах, первом страхе, семейных привычках или радостях. Автор меняет их так, чтобы они работали на сюжет и образ героя.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произведении заметны черты семейной среды: отношения между близкими, уклад дома, привычные разговоры. Эти детали помогают понять, откуда вырос характер персонажа.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перенести в образ собственные переживания, сомнения или черты характера. Однако в произведении они перерабатываются, поэтому герой никогда не совпадает с писателем полностью.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характер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произведении могут звучать разные мнения, и ни одно из них не совпадает с голосом автора полностью. Поэтому литература помогает увидеть жизнь многогранно, а не только с одной точки зрения.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создаёт героя не только для выражения своих чувств, но и для проверки мысли. Персонаж может оказаться ошибающимся, спорным или даже неприятным, если это важно для смысла.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говорит то, с чем писатель не согласен, или делает неверный выбор. Так автор показывает проблему с разных сторон и делает её более убедительной.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автор не совпадает с героем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связь героя и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анализа текста и биографии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40375" y="1736750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и её признаки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показывает всё подряд, а выделяет самые важные подробности. Именно через такие детали читатель понимает, что писателю особенно важно в герое и событии.
</a:t>
            </a:r>
            <a:endParaRPr lang="en-US" sz="1233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слова, насмешка, похвала или сочувствие помогают услышать отношение автора. Иногда оно звучит прямо, а иногда спрятано в самом тоне рассказа.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персонажей сравнивают между собой, их различия становятся заметнее. Контраст помогает понять, кого автор поддерживает, а чьи взгляды или поступки не одобряет.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Концовка произведения часто показывает авторскую позицию особенно ясно. По тому, как завершается история, можно понять, кого писатель оправдывает, а к чему относится критически.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совпадения героя и автора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тексте художественной переработки, тем заметнее герой отделяется от реальной биографии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частичное сходство: автор опирается на опыт, но строит самостоятельный образ.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по художественной прозе и лирике.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голос рассказчика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Свидетель, который видит только часть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стоит внутри событий и замечает лишь то, что доступно ему в данный момент. Он может ошибаться, недоговаривать или понимать происходящее слишком поздно, а автор использует эту ограниченность для создания интриги и напряжения.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вместо прямого признания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писатель прячется за условным голосом и не говорит от себя прямо. Тогда читатель слышит не автора, а выбранную им маску, через которую можно передать сомнение, иронию или скрытую оценку героя.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меняет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эпизод звучит по-разному в устах разных рассказчиков. Автор специально подбирает такой голос, чтобы показать тайну, недосказанность или субъективный взгляд на событие, а не дать готовый ответ.
</a:t>
            </a:r>
            <a:endParaRPr lang="en-US" sz="11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«Детстве» Л. Н. Толстого заметны впечатления от семейной среды, ранних переживаний и наблюдений за миром ребенка, но все они художественно преобразованы.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родства между автором и героем
</a:t>
            </a:r>
            <a:endParaRPr lang="en-US" sz="2928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трилогия М. Горького передает опыт трудного взросления, однако реальные события в ней соединены с обобщением и отбором наиболее значимых деталей.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М. И. Цветаевой и А. А. Ахматовой слышны личные чувства и интонация исповеди, но стихотворение остается произведением искусства, а не дневниковой записью.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персонажи нередко выглядят смешно или нелепо, но это не означает, что сам писатель разделяет их взгляды и поступки.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несходства между автором и героем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Булгакова герои часто спорят с действительностью и с чужими убеждениями, поэтому их мысли нельзя напрямую приписывать автору.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многие персонажи выражают крайние идеи, чтобы столкнуть разные точки зрения и показать внутренний конфликт человека.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несходство помогает автору исследовать характер глубже и не сводить смысл произведения к одной жизненной позиции.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показывает свое отношение к герою
</a:t>
            </a:r>
            <a:endParaRPr lang="en-US" sz="285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помогают понять оценку автора без прямых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автора читается через детали, а не только через прямую оценку в тексте.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средств в школьной теории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наблюдений помогают сделать вывод осторожно и не смешивать художественный образ с биографией писателя.
</a:t>
            </a:r>
            <a:endParaRPr lang="en-US" sz="632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не один признак, а целый набор: речь, поступки, финал, тон текста, мнение других героев и название произведения.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 анализу литературного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образ героя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действуют вместе: один и тот же персонаж меняется, если его показать в другом жанре или другой исторической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 образ героя влияют опыт автора и эпоха, а жанр задает степень условности.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наблюдений по анализу художественного образа.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героем и автором помогает точнее определить тему и не приписывать писателю слова персонажа как его личное мнение.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понимания произведения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объясняет, почему герой может ошибаться, спорить или меняться: так автор раскрывает конфликт, а не копирует собственную жизнь.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этой связи помогает заметить иронию, намек и скрытую оценку, которые не всегда выражены прямо.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такого анализа легко неверно прочитать финал и не увидеть, почему он вызывает сочувствие, спор или удивление.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анализа образа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отделить факты биографии от художественного вымысла и авторской оценки.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с автором не означает полного совпадения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быть близок писателю по чувствам и опыту, но остается самостоятельным образом. Именно это различие делает литературу живой, многоголосой и по-настоящему интересной для чтения.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2026-05-23T02:46:10Z</dcterms:created>
  <dcterms:modified xsi:type="dcterms:W3CDTF">2026-05-23T02:46:10Z</dcterms:modified>
</cp:coreProperties>
</file>