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дефисное написание сложных прилагательных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правила, которые помогают писать сложные прилагательные без 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шестикласснику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часто встречаются в учебниках, на картах и в описаниях. Если перепутать слитное и раздельное написание, смысл меняется. На уроке повторим состав слова и научимся узнавать соединительные гласные о и 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сложное прилагательное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словарная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прилагательное состоит из двух основ, но обозначает один признак предмета. Оно отвечает на вопрос какой? и в предложении ведёт себя как обычное прилагательное.
</a:t>
            </a:r>
            <a:endParaRPr lang="en-US" sz="125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указывать на цвет, направление, качество, принадлежность, область знания или сочетание признаков. Поэтому их легко встретить в учебных и научно-популярных текстах.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смысловой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сложное прилагательное от сочетания двух слов. Если части слова образуют одно целое значение, перед нами одно слово, а не свободное словосочетание.
</a:t>
            </a:r>
            <a:endParaRPr lang="en-US" sz="131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железнодорожный, юго-западный, кисло-сладкий, научно-популярный. Они помогают увидеть, как две основы соединяются в одном признаке.
</a:t>
            </a:r>
            <a:endParaRPr lang="en-US" sz="12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написание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смыслу и строению слова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слова с единым значением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сложного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прилагательные, образованные от сложных существительных и называющие один общий признак. В словах железнодорожный, водопроводный и нефтегазовый две основы объединяются в одно значение.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делится на самостоятельные признаки, а описывает предмет как целое, обычно выбирается слитное написание. Так устроены слова древнерусский и правобережный.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первыми частями на- и внутри-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и слова с первой частью на- или внутри-, если они обозначают единый признак. Примеры: народнохозяйственный, общешкольный, внутришкольный.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задать вопрос: это одно качество или два отдельных? Если признак воспринимается как цельный, слово чаще пишется слитно, без дефиса.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встречаются чаще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особенно заметны слова, где правописание определяется строением основы и значением, а не только звучанием.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группа связана со слитным написанием, но дефисные модели устойчиво встречаются в названиях направлений, языков и оттенков цвета.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правилам русского языка; без количественной выборки.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словах соединительные гласные помогают объединить части в одно слово. Они подсказывают, что перед нами не сочетание слов, а единая орфографическая форма.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буквы соединяют основы в сложных словах и не требуют дефиса.
</a:t>
            </a:r>
            <a:endParaRPr lang="en-US" sz="202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через дефис: сравнение примеров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быстрее увидеть, когда слово обозначает единый признак, а когда соединяет две равноправные части.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связано с единым признаком, а дефисное — с равноправием частей или оттенком цвета.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дефис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нужен, когда обе части слова равны по значению и их можно мысленно соединить союзом и. Так пишутся русско-турецкий, мясо-молочный и научно-популярный.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дефис показывает направление, сторону света или парное значение. Поэтому пишутся северо-западный, юго-восточный и близкие по модели формы.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двух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соединяет два самостоятельных признака, оно не сливается в одно значение. Дефис сохраняет обе части и делает структуру слова понятной.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географии, описаниях местности и учебных текстах. Именно поэтому их важно узнавать быстро и без колебаний.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Тёмно-синий: один оттенок, а не два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 уточняется другим признаком, прилагательное пишется через дефис. Тёмно-синий обозначает не два самостоятельных слова, а единый оттенок цвета. Такое написание особенно часто встречается в описании одежды, неба, воды и предметов.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Бледно-розовый и ярко-красный в описании предметов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бледно-розовый и ярко-красный помогают точно назвать тон и насыщенность цвета. Дефис сохраняет обе части, потому что они вместе создают одно цельное обозначение признака. Это удобно в художественных и учебных описаниях.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Серо-голубой в природе и внешности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сочетания тоже пишутся через дефис, если слово передаёт оттенок или смешанный признак. Серо-голубой оттенок встречается в описании неба, моря, тканей и внешности, где важно передать наблюдаемую деталь точно.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цветовые оттенки в словах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сложных прилагательных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в словах с похожими моделями, особенно когда части слова выглядят как отдельные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распознавание равноправных частей. Если быстро определить структуру слова, число ошибок заметно снижается.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типичные ошибки по теме; условная диаграмма для анализа на уроке.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по словарю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Закреплённое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прилагательные лучше сразу запоминать целиком: их написание закреплено в словаре и не всегда объясняется только общим правилом.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общественно-политический и военно-исторический: они часто встречаются в учебных текстах, поэтому важно знать их точный вид.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вызывают и слова русско-казахский, юго-западный, древнерусский: они похожи по строению на другие прилагательные, но пишутся по установленной норме.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нужно сверить со словарём или орфографическим справочником, а не полагаться только на звучание.
</a:t>
            </a:r>
            <a:endParaRPr lang="en-US" sz="1136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видит такие слова в текстах и упражнениях, тем быстрее запоминается их правильное написание и уменьшается риск ошибки.
</a:t>
            </a:r>
            <a:endParaRPr lang="en-US" sz="11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сложное прилагательное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слитное или дефисное написание без лишних 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 географических названиях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северо-восточный и юго-западный точно обозначают направление на карте. Дефис помогает увидеть две части, которые вместе называют одно пространственное значение.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Восточно-европейский показывает связь с территорией и её положением. Такие прилагательные часто встречаются в географии, где важно не перепутать направление и признак.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Русско-казахский указывает на связь между двумя языками или странами. Дефис подчёркивает равноправие частей и помогает быстро прочитать слово без ошибок.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слова встречаются особенно часто. Если сразу определить, что перед нами обозначение направления или связи, правильное написание выбрать легче.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группам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значение слова связано с моделью написания и помогает быстрее узнавать тип прилагательного.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чаще связаны с разными моделями написания, поэтому смысл слова помогает выбрать правильный вариант.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сложных прилагательных и примеры из учебных текстов.
</a:t>
            </a:r>
            <a:endParaRPr lang="en-US" sz="7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прилагательное от словосочетания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самостоятельность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каждое слово сохраняет своё значение и между ними можно вставить пояснение, перед вами, скорее всего, словосочетание, а не одно сложное прилагательное.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прилагательное называет один признак предмета. В нём части работают вместе, как в словах тёмно-синий или научно-популярный, и не читаются отдельно.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зависимое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слове есть зависимое слово, написание обычно раздельное: оно показывает, что перед нами сочетание, а не цельное слово с общим значением.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 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равноправны, ставится дефис; когда слово обозначает единый признак или образовано от сложного существительного, чаще пишется слитно.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проходит шаги, тем легче заметить, где слово пишется слитно, а где нужен дефис.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делает выбор написания последовательным и уменьшает количество случайных ошибок в упражнениях и диктантах.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и последовательность проверки сложных прилагательных; схема составлена для урока.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тёмносиний, северо западный или русскоанглийский, потому что не замечают вторую основу и не видят границу между частями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выбран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дефис ставят там, где нужно слитное написание, например в словах, образованных от сложных существительных с единым значением.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замечено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ученик смотрит только на звучание слова, но не определяет, обозначает ли оно один признак, направление или цветовой оттенок.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проверки слова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задать себе нужные вопросы и выбрать правильный способ написания.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проходит вопросы по порядку, он быстрее определяет модель написания и реже путает слово со словосочетанием.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сложных прилагательных; краткая памятка для самопроверки.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дефисное написание сложных прилагательных подчиняется понятным смысловым и строевым признакам. Если научиться видеть основы, значение и словарную норму, правильный ответ находится быстро и уверенно.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2026-05-28T08:29:42Z</dcterms:created>
  <dcterms:modified xsi:type="dcterms:W3CDTF">2026-05-28T08:29:42Z</dcterms:modified>
</cp:coreProperties>
</file>