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решении простейших информационных задач
</a:t>
            </a:r>
            <a:endParaRPr lang="en-US" sz="3746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ускоряет поиск, хранение, обработку, передачу и оформление данных в учебных задачах.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простейшими информационными задачами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информационные задачи превращают исходные данные в понятный результат без сложного программирования. Это создание текстов, вычисления по формулам, поиск сведений, сортировка списков и простая визуализация данных. В школе примеры встречаются постоянно: расписания, бюджеты, отчёты, итоги опросов.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6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58413"/>
            <a:ext cx="891000" cy="79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устройства: кто что делает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Двоичные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информация представлена данными в виде двоичного кода. Именно такая форма позволяет устройствам надёжно хранить и передавать сведения, а также выполнять над ними операции в предсказуемом порядке.
</a:t>
            </a:r>
            <a:endParaRPr lang="en-US" sz="1069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и обработка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выполняет обработку: вычисляет, сравнивает, преобразует данные по заданным правилам. Во время работы он последовательно запускает действия программы и тем самым обеспечивает получение результата.
</a:t>
            </a:r>
            <a:endParaRPr lang="en-US" sz="1049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хранит данные временно — только пока компьютер выполняет задачи. Когда работа заканчивается или перезагружается система, содержимое памяти обычно не сохраняется.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 и длительное хранение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 сохраняет файлы надолго, поэтому документы, таблицы и презентации можно открыть позже. Благодаря этому результаты вычислений и оформлений не теряются между сеансами работы.
</a:t>
            </a:r>
            <a:endParaRPr lang="en-US" sz="1129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и вывод через устройства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Клавиатура, мышь и сканер обеспечивают ввод, а монитор, принтер и колонки — вывод. Для координации всех устройств и запуска программ работает операционная система.
</a:t>
            </a:r>
            <a:endParaRPr lang="en-US" sz="1222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 компьютере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цели → работа с данными → контроль результата → сохранение файла
</a:t>
            </a:r>
            <a:endParaRPr lang="en-US" sz="165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документы как результат обработки информации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редактор помогает подготовить сообщения, доклады, памятки, заявления и краткие отчёты. Работа начинается с набора текста, затем выполняются исправления и при необходимости добавляются фрагменты через копирование и вставку.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и оформляем содержание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выполняется форматирование: шрифты, абзацы, списки, заголовки и выравнивание. В результате вы получаете документ, который удобно читать и легко сохранять в нужном формате для дальнейшей передачи.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аккуратный готовый документ
</a:t>
            </a:r>
            <a:endParaRPr lang="en-US" sz="1645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00076"/>
            <a:ext cx="4048200" cy="19288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файлов и их назначение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информатике для 10 класса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файла определяет, как данные хранятся, чем их можно открыть и насколько удобно передавать документы между устройствами и программами.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соответствуют разным видам данных: правильный выбор ускоряет работу и снижает риск проблем при открытии или обмене файлами.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Папки, имена файлов и порядок хранения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объединяют в папки по смыслу: учеба, личные материалы, проекты, изображения и презентации. Такая структура помогает держать результаты в одном месте и быстрее возвращаться к нужным материалам.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имена ускоряют поиск и уменьшают путаницу: в названии обычно используют тему, дату и номер версии. Так легче понять, какой документ самый актуальный.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 слишком длинные названия, случайные символы и совпадающие имена для разных файлов. Структурированное хранение поддерживает порядок и экономит время при подготовке заданий.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ускоряет обработку данных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наиболее эффективен при больших объёмах и частых изменениях: автоматизация даёт экономию времени и более стабильный результат.
</a:t>
            </a:r>
            <a:endParaRPr lang="en-US" sz="145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 в школьной практике (скорость/удобство оцениваются качественно)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многократно пересчитывать однотипные данные, электронные инструменты уменьшают трудоёмкость и сокращают число арифметических и технических ошибок.
</a:t>
            </a:r>
            <a:endParaRPr lang="en-US" sz="144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таблицы в простейших расчетах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таблицы подходят для суммы, среднего значения, максимума и минимума. Их также удобно применять, когда нужно сравнить несколько наборов данных из одной таблицы.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пересчитываются автоматически при изменении исходных чисел. Благодаря этому при работе с оценками, расходами или итогами опросов вы видите результат сразу после правки.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числа, подписи и итоговые значения в едином формате. Это помогает не терять контекст, а значит — быстрее проверять расчёты и устранять ошибки в данных.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введённым значениям можно строить диаграммы и наглядно показывать результаты. Визуализация ускоряет анализ и упрощает оформление вывода в учебном проекте.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 в интернете и на компьютере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строится на ключевых словах, уточняющих запросах и фильтрах: дата, тип файла и источник. Для учебных задач особенно полезны официальные сайты, образовательные порталы и электронные библиотеки.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оценить качество материала, обращайте внимание на автора, дату публикации, адрес сайта и соответствие фактов. Надёжнее, когда один и тот же вывод подтверждается несколькими независимыми источниками.
</a:t>
            </a:r>
            <a:endParaRPr lang="en-US" sz="1716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достоверности найденной информации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контроля качества сведений: источник, автор, дата, сопоставление фактов и подтверждение вывода другими материалами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 диаграммы как форма представления данных
</a:t>
            </a:r>
            <a:endParaRPr lang="en-US" sz="2227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 диаграммы превращают набор чисел в наглядную картину: столбики показывают сравнение величин, круговая диаграмма — структуру целого, а линейный график — изменения во времени.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представление помогает быстрее заметить закономерности: например, сравнить результаты класса по предметам или увидеть динамику показателей за несколько дней и периодов обучения.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с данными важно выбирать форму под цель: диаграммы распределения отвечают на вопрос «как устроено целое», а графики тренда — на вопрос «как меняется показатель». Это ускоряет выводы.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292" y="1230400"/>
            <a:ext cx="287606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простейших информационных задач и программ
</a:t>
            </a:r>
            <a:endParaRPr lang="en-US" sz="2161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программы определяется тем, какие данные нужно создать, обработать или найти, и какой итог требуется получить: текст, расчёты, графика или презентация.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информатике (школьная практика)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между типом задачи, подходящей программой и ожидаемым результатом.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за компьютером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встречаются опечатки и неверные формулы: они приводят к искаженным вычислениям, из-за чего итоговый ответ может быть неправильным, даже если ход рассуждений был верным.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и «технические» ошибки: случайное удаление файла, неправильное сохранение документа или попытка открыть файл из неизвестного источника.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бывают заметными сразу или проявляются позже: теряются данные, повреждаются документы, а в отдельных случаях возрастает риск заражения устройства вредоносными программами.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помогают практики: включать автосохранение, делать резервные копии важных работ, аккуратно именовать файлы и после ввода проверять текст и формулы.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 эргономичная работа за компьютером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и комфорта важна правильная посадка: расстояние до экрана обычно держат в пределах 50–70 см, используют достаточное освещение и делают короткие перерывы при длительной работе, чтобы снизить нагрузку на зрение.
</a:t>
            </a:r>
            <a:endParaRPr lang="en-US" sz="1686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защищают надежными паролями и антивирусной программой, а также проявляют осторожность при открытии файлов и переходе по ссылкам из неизвестных источников, чтобы уменьшить вероятность проблем и потери информации.
</a:t>
            </a:r>
            <a:endParaRPr lang="en-US" sz="1593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информационных задач в школьной практике
</a:t>
            </a:r>
            <a:endParaRPr lang="en-US" sz="2248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текстовых заданий и табличных расчетов, поэтому именно здесь быстрее всего закрепляются базовые цифровые действия и навыки оформления.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(точные доли по конкретным школам не указаны в исходном материале).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уроках пропорции зависят от темы и класса, но набор навыков формируется за счёт регулярного чередования разных типов работы с информацией.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7181" y="1376750"/>
            <a:ext cx="573038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1066" y="1376750"/>
            <a:ext cx="491175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2250" y="1376750"/>
            <a:ext cx="654900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9050" y="1403133"/>
            <a:ext cx="677400" cy="602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учебе и повседневной жизни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и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готовить работы: набираете и редактируете тексты, оформляете сообщения и отчёты, соблюдаете структуру с заголовками и списками. Так легче довести результат до требуемого качества.
</a:t>
            </a:r>
            <a:endParaRPr lang="en-US" sz="1136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компьютера удобно составлять расписание, напоминания и планы подготовки. Грамотное хранение файлов и регулярное обновление данных снижает риск пропустить важные сроки.
</a:t>
            </a:r>
            <a:endParaRPr lang="en-US" sz="1188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расходов и итогов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посчитать сумму, сравнить варианты или подготовить выводы, электронные инструменты заметно сокращают ручной труд. Автоматический пересчёт помогает держать данные в актуальном состоянии.
</a:t>
            </a:r>
            <a:endParaRPr lang="en-US" sz="1114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проектов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поддерживает поиск сведений и подбор материалов для проектов: можно сохранять найденные источники, собирать заметки и выстраивать логическую последовательность работы.
</a:t>
            </a:r>
            <a:endParaRPr lang="en-US" sz="1174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 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с фотографиями, документами и черновиками лучше хранить в понятной структуре папок. Это ускоряет поиск, снижает риск потерять версию и повышает уверенность при сдаче работы.
</a:t>
            </a:r>
            <a:endParaRPr lang="en-US" sz="1185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от идеи до готового результата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для самостоятельной работы с информацией: тема → материалы → файл → обработка → оформление → контроль качества → сохранение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компьютером развивается точность и внимательность: вводя данные и редактируя текст, ученик контролирует, что именно попало в документ или расчёт, а не только «как получилось».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логическое мышление и алгоритмический подход: нужно понимать шаги решения, сравнивать варианты, отслеживать связи между исходными числами и итоговым результатом.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Осваиваются базовые цифровые действия — ввод, редактирование, сохранение, поиск, анализ и представление информации; затем эти навыки переносятся на проекты и дальнейшую учебу.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формируются при решении информационных задач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компьютер как средство решения простейших информационных задач
</a:t>
            </a:r>
            <a:pPr algn="ctr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позволяет решать простейшие информационные задачи быстрее, точнее и удобнее, особенно при больших объемах данных и повторяющихся операциях. Эффективность обеспечивают правильный выбор программы, качество исходных данных, структура хранения и соблюдение правил безопасности.
</a:t>
            </a:r>
            <a:endParaRPr lang="en-US" sz="34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2026-05-14T12:27:46Z</dcterms:created>
  <dcterms:modified xsi:type="dcterms:W3CDTF">2026-05-14T12:27:46Z</dcterms:modified>
</cp:coreProperties>
</file>