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 продуктивность культурных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разнообразие растений помогает обеспечивать людей пищей и сырьём?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культурные растения определяют жизнь общества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земледелия началось оседлое развитие человечества, а сегодня несколько культур дают основную часть питания мира. От их урожайности зависят здоровье людей, экономика стран и устойчивость продовольственных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культурными растениями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 — это виды и формы, которые человек целенаправленно выращивает и отбирает по полезным признакам. Их свойства закрепляются благодаря длительной работе земледельцев и селекционеров.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источником пищи, кормов, волокон, масел, сахара, крахмала, напитков и лекарственного сырья. Именно хозяйственная ценность определяет, какие растения сохраняются и распространяются в земледелии.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культурным относят зерновые, бобовые, овощные, плодовые, технические, масличные и кормовые растения. Каждая группа занимает собственную нишу и обеспечивает человека разными видами продукции.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наследственностью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 передаются потомству, поэтому в основе культурных растений лежат наследственность, изменчивость и искусственный отбор. Эти биологические процессы позволяют закреплять нужные человеку качества.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разнообразие видов, сортов и гибридов, тем выше шанс получить устойчивые и продуктивные формы. Поэтому культурные растения изучают не только как источник урожая, но и как объект селекции.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культурных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культурных растений обеспечивают человека разными видами продукции и 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ботаники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дают основу рациона, бобовые — белок, технические культуры — промышленное сырьё.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культурных растений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Азия — родина хлебных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человек рано начал выращивать пшеницу и ячмень. Эти растения стали основой древнего земледелия, а затем распространились далеко за пределы своего первоначального очага.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Америка — разные пути одомашнивания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сформировался в Восточной и Южной Азии, а кукуруза — в Мезоамерике. Эти центры показывают, что земледелие возникало независимо в разных регионах и опиралось на местные виды.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Южная Америка как источник ценных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связан с Андами, а томат — с Южной Америкой. История этих растений напоминает, что привычные продукты питания имеют конкретные географические корни и долгий путь распространения.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культуры, которые дают основную часть калорий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занимают огромные площади посевов и формируют основу питания во многих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биологии; без точных процентов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питания сильно зависит от нескольких видов, поэтому их устойчивость критически важна.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34491"/>
            <a:ext cx="375600" cy="30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3626" y="3373331"/>
            <a:ext cx="328763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продуктивности культурных растений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показатель — количество продукции, получаемое с одного гектара. Он позволяет сравнивать сорта и технологии возделывания, а также оценивать эффективность использования земли.
</a:t>
            </a:r>
            <a:endParaRPr lang="en-US" sz="1079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важно содержание белка, крахмала, сахара, масла и сухого вещества. Именно эти показатели определяют пищевую и промышленную ценность урожая.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урожай ценен только тогда, когда он повторяется из года в год. Поэтому продуктивность оценивают вместе со способностью сорта сохранять результат в разных условиях.
</a:t>
            </a:r>
            <a:endParaRPr lang="en-US" sz="1174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Продуктивный сорт должен переносить засуху, холод, болезни и другие неблагоприятные факторы. Без устойчивости потенциально высокий урожай легко теряется в реальных полевых условиях.
</a:t>
            </a:r>
            <a:endParaRPr lang="en-US" sz="1124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вкус, размер, товарный вид и пригодность к хранению или переработке. Хорошая продуктивность — это не только количество, но и полезность полученного продукта.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урожай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факторов от наследственности до качества продукции по материалам школьной биологии.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 источник роста урожайности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«Зелёная революция» середины XX века показала, как новые сорта пшеницы и риса в сочетании с удобрениями и орошением способны резко увеличить урожайность во многих странах.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объединять в одном сорте высокий урожай, устойчивость к болезням и приспособленность к климату. За счёт отбора получают формы, более надёжные в полевых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полеганию, засухе, морозу и инфекциям снижает потери и делает производство более предсказуемым. Поэтому селекционные достижения напрямую влияют на объём и стабильность сбора.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зависит от условий среды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стрессоустойчивые формы теряют меньше продуктивности при неблагоприятных факторах.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биологии; значения условные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устойчивость помогает сохранять урожай, когда условия становятся жёсткими.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одного вида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одного вида встречаются сорта, линии и гибриды, отличающиеся сроками созревания, размером плодов, окраской, вкусом и химическим составом. Такое разнообразие расширяет хозяйственные возможности культуры.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полезных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генофонд, тем выше шанс найти устойчивость к болезням, засухе, холоду или полеганию. Именно из таких различий селекционер отбирает исходный материал для новых сортов.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позволяет сочетать в одном сорте урожайность, качество продукции и приспособленность к местным условиям. Без разнообразия внутри вида прогресс селекции был бы намного медленнее.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вида снижает риск полной потери урожая при вспышке болезни или неблагоприятной погоде. Это делает культуру биологически более устойчивой и надёжной для земледелия.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повышающие продуктивность отдельных культур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удачно выбранный признак может заметно повысить не только урожай, но и качество продукции и устойчивость культуры.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показывает, что для каждой культуры важен свой путь повышения урожая и качества продукции.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биология, основы селекции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современные методы селекции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позволяют быстро определить, есть ли у растения нужный ген или сочетание генов, ещё до появления внешних признаков. Это ускоряет отбор и делает селекцию точнее.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редактирования позволяют точечно изменять наследственный материал и создавать формы с заданными свойствами. Такие технологии сокращают путь от идеи до нового сорта.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и тканей in vitro помогает получать здоровый посадочный материал, сохранять ценные линии и быстро размножать редкие формы растений, не теряя их наследственных свойств.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особенно важны там, где нужно сочетать урожайность, устойчивость к болезням и приспособленность к стрессу. Они дополняют традиционную селекцию, а не заменяют её полностью.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стола: где теряется урожай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движения продукции и основные причины потерь по школьному курсу биологии и экологии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и агротехника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сохранять плодородие, уменьшает накопление вредителей и болезней, а также снижает истощение почвы. Это один из самых надёжных приёмов устойчивого земледелия.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орошение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должен учитывать потребности культуры и свойства почвы. Избыточная влага так же вредна, как и засуха, поэтому важно поддерживать режим, при котором корни получают достаточно воздуха и воды.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 норме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и органическое питание повышает урожай, если вещества внесены в нужном количестве и в подходящее время. Избыток удобрений не улучшает результат, а может ухудшить состояние почвы.
</a:t>
            </a:r>
            <a:endParaRPr lang="en-US" sz="1123" dirty="0"/>
          </a:p>
        </p:txBody>
      </p:sp>
      <p:sp>
        <p:nvSpPr>
          <p:cNvPr id="13" name="Text 5"/>
          <p:cNvSpPr txBox="1"/>
          <p:nvPr/>
        </p:nvSpPr>
        <p:spPr>
          <a:xfrm>
            <a:off x="19630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Противоэрозионные меры и сохранение почвенной влаги помогают растениям переживать неблагоприятные периоды. Здоровая почва становится не просто средой, а активным фактором продуктивности.
</a:t>
            </a:r>
            <a:endParaRPr lang="en-US" sz="1123" dirty="0"/>
          </a:p>
        </p:txBody>
      </p:sp>
      <p:sp>
        <p:nvSpPr>
          <p:cNvPr id="14" name="Text 6"/>
          <p:cNvSpPr txBox="1"/>
          <p:nvPr/>
        </p:nvSpPr>
        <p:spPr>
          <a:xfrm>
            <a:off x="47729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монокультуры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выращивать одну культуру без восстановления плодородия, почва быстро истощается, а вредители и болезни распространяются особенно легко. Поэтому агротехника должна поддерживать равновесие в агроэкосистеме.
</a:t>
            </a:r>
            <a:endParaRPr lang="en-US" sz="10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продуктивности разных групп культур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питание человека, но и вклад культур в сырьё для промышленности и улучшение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ботаники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доминируют по калорийности, а другие группы важны за счёт белка, витаминов и промышленного сырья.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3953" y="1651915"/>
            <a:ext cx="411075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редкие сорта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устойчивости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сорта часто несут гены, которых нет у массовых форм: устойчивость к засухе, холоду, засолению почв и новым болезням. Это ценный резерв для будущей селекции.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коллекции позволяют сохранять образцы на десятилетия и даже дольше. Такой запас нужен, чтобы не потерять наследственные линии, которые могут понадобиться при изменении климата.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родственники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виды, родственные культурным растениям, нередко лучше переносят стрессовые условия. Их гены используют для создания сортов, способных расти там, где обычные формы не выдерживают.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снижает риск, что одна болезнь или неблагоприятный сезон уничтожат значительную часть урожая. Это напрямую связано с продовольственной безопасностью страны и 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7541" y="1499600"/>
            <a:ext cx="2468718" cy="228982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в жизни 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превращается в хлеб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лежат в основе повседневного питания: из пшеницы получают муку, а затем хлеб, макароны и крупы. На полях эта связь почти незаметна, но в жизни человека она определяет рацион миллионов людей.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 сырьё для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Хлопчатник даёт волокно для тканей, сахарная свёкла — сырьё для производства сахара, а подсолнечник — ценное масло. После переработки растения становятся частью одежды, продуктов питания и бытовых товаров.
</a:t>
            </a:r>
            <a:endParaRPr lang="en-US" sz="97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запас и аптечная полка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ценят не только как пищевой продукт: из его клубней получают крахмал, используемый в пищевой и технической сфере. Многие растения также служат источником лекарственного сырья и входят в состав препаратов.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повышение продуктивности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действуют вместе: каждый из них снижает потери ресурсов и делает урожай более стабильным.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экологии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рост урожайности возможен только при сочетании агротехники, селекции и бережного отношения к экосистемам.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разнообразие как основа продуктивности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растений делает питание, промышленность и сельское хозяйство надёжнее. Селекция, биотехнологии и грамотная агротехника повышают урожай, но без сохранения генетического фонда устойчивого результата не будет.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2026-06-01T18:50:30Z</dcterms:created>
  <dcterms:modified xsi:type="dcterms:W3CDTF">2026-06-01T18:50:30Z</dcterms:modified>
</cp:coreProperties>
</file>