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арабов и создание Арабского халифата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пустынной Аравии до огромной державы: как это произошло?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Аравия до ислама: племена, караваны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VII века арабские племена жили разрозненно, спорили за оазисы и пастбища, но были связаны общим языком и торговыми путями. Мекка и Медина постепенно становились центрами, где легче было принять новые идеи и объединиться.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610 год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начал проповедь ислама в Мекке. Новая вера призывала к единобожию, справедливости и единству верующих, что постепенно меняло жизнь арабских племён.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622 год — хиджра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Мухаммеда и его сторонников в Медину стало важнейшей вехой для мусульман. С этого события начинается мусульманское летоисчисление.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632 год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Мухаммеда большая часть Аравии признала власть халифов. Это создало прочную основу для дальнейшего расширения арабов за пределы полуострова.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ислама и объединение арабов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началось расширение арабов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религиозное объединение привело к военным походам и созданию новых провинций.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Праведные халифы и первые победы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руководство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Абу Бакр, Омар, Осман и Али возглавили ранний халифат и сохранили единство арабов после смерти Мухаммеда. Их власть помогла направить силы племён на внешние завоевания.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Ярмук и Кадисия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636 году арабы одержали крупные победы над Византией при Ярмуке и над Персией при Кадисии. Эти сражения открыли путь к новым землям и укрепили авторитет халифов.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большой экспансии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показали, что арабские войска способны быстро действовать далеко от Аравии. После побед к халифату стали присоединяться Сирия, Ирак и другие области.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территории ранних завоеваний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площадь, а последовательность новых завоёванных регионов, чтобы показать темп расширения халифата.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скачок пришёлся на первые десятилетия после смерти Мухаммеда: именно тогда арабы закрепились на Ближнем Востоке и в Северной Африке.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арабских завоеваний, VII век; условная шкала по этапам расширения
</a:t>
            </a:r>
            <a:endParaRPr lang="en-US" sz="8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арабы побеждали большие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Персия долго воевали между собой, из-за чего их армии истощились, а границы стали менее защищёнными. Арабские походы пришлись на момент, когда крупные державы были уязвимы.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 и 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воины ощущали себя частью единого мусульманского сообщества. Их объединяли вера, дисциплина и надежда на добычу, что усиливало боевой дух и сплочённость.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Арабская конница быстро передвигалась по пустынным районам и могла внезапно появляться там, где противник не ожидал удара. Это давало преимущество в скорости и выборе места боя.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сопротивление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областях местные жители не всегда защищали прежнюю власть до конца. Люди надеялись на более мягкие условия или сохранение привычной жизни, поэтому сопротивление было не везде одинаковым.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арабских завоеваний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крупные победы открывали арабам путь к новым регионам и усиливали их 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победа расширяла границы халифата и ослабляла прежние государства, уступавшие место новой силе на карте Старого Света.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арабских завоеваний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Египта и Северной Африки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как цель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640–642 годах арабы захватили Египет, где Византия получала хлеб, налоги и важные торговые доходы. Потеря этой области серьёзно ослабила византийские позиции в Средиземноморье.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западу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Египта арабские войска продвинулись в Киренаику и Ифрикию. Эти земли стали опорными пунктами для дальнейшего продвижения вдоль североафриканского побережья.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помогало передвижению армии и связи между городами. Крупные порты и дороги сделали завоевания удобнее и ускорили включение Северной Африки в состав халифата.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династия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661 года власть перешла к Омейядам. Это помогло прекратить внутренние споры и сделать управление халифатом более устойчивым и предсказуемым для провинций.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 Дамаске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Дамаск стал столицей государства. Его расположение было удобным: город находился ближе и к западным, и к восточным границам, что облегчало связь с разными частями халифата.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укрепился как главный язык администрации и власти. Благодаря этому решения быстрее доходили до провинций, а огромная держава стала более централизованной.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Омейядов и усиление халифата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халифата по времени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опирался на уже созданную систему управления, что ускоряло продвижение армии и закрепление власти на новых землях.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прирост территории пришёлся на первые десятилетия после возникновения халифата; затем расширение продолжилось, но стало более постепенным.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исторического обзора завоеваний арабов; значения на диаграмме отражают относительную скорость расширения.
</a:t>
            </a:r>
            <a:endParaRPr lang="en-US" sz="8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Арабского халифата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халифа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 считался верховным правителем государства и религиозным лидером мусульман. Его решения задавали общий порядок, а подданные признавали единую власть вместо прежней племенной разобщённости.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платили харадж с земли и джизью с немусульманского населения. Эти поступления обеспечивали содержание войска, работу управленцев и укрепление государства на новых территориях.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наместники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земли делились на провинции, где порядок поддерживали эмиры и другие представители власти. Они собирали налоги, следили за безопасностью и передавали распоряжения центра на места.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 халифате складывались общие нормы управления и судопроизводства. Это помогало связывать разные области в одно государство, несмотря на большое расстояние между городами и провинциями.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управление в халифате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решения центра превращались в порядок в провинциях и на границах.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завоёванных землях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религий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Сирии, Египте и Иране рядом жили мусульмане, христиане и иудеи. Новая власть не уничтожила местное население, поэтому во многих городах сохранялись привычные религиозные общины и их обычаи.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ислам чаще происходил не сразу, а постепенно. Люди приспосабливались к новой власти, особенно когда видели, что торговля, ремёсла и городская жизнь продолжают развиваться.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становились местом обмена товарами, знаниями и традициями. Здесь встречались люди разных народов, и именно в городах особенно заметно складывалась общая культура халифата.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завоёванных землях не исчезли земледелие, ремёсла и торговля. Местные мастера, купцы и земледельцы сохраняли свои навыки, а это помогало быстро восстанавливать хозяйство после перемен.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ставшая границей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751 году у реки Талас столкнулись войска арабов и Китая. Сражение происходило далеко от главных центров халифата, но именно такие пограничные битвы определяли, кто будет контролировать дороги и города Средней Азии. После победы арабов их позиции на востоке заметно укрепились.
</a:t>
            </a:r>
            <a:endParaRPr lang="en-US" sz="961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караванов через Среднюю Азию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Талас находился рядом с важными торговыми маршрутами, по которым шли караваны Шёлкового пути. Контроль над этим районом означал не только военную силу, но и доступ к товарам, городам и обмену знаниями между Востоком и Западом.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Таласе и восточные границы халифата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успеха арабских завоеваний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арабов складывались из военной силы, внутреннего единства и выгодного положения на перекрёстке путей между континентами.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успех объяснялся сочетанием нескольких факторов: религии, стратегии, ослабления соседей и контроля над дорогами.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истории арабских завоеваний; доли на диаграмме условны и используются для наглядного сравнения факторов.
</a:t>
            </a:r>
            <a:endParaRPr lang="en-US" sz="8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стал языком религии, управления и учёности. На нём велись документы, создавались книги и общались жители разных областей огромного государства.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книг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халифате переводили труды греческих, персидских и индийских учёных. Благодаря этому новые поколения знакомились с накопленными знаниями и учились на опыте других культур.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работали библиотеки, школы и центры учёности. Там собирались учёные, обсуждали тексты и передавали знания тем, кто хотел учиться дальше.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помогло позднее успехам в математике, медицине и астрономии. Халифат стал пространством, где знания не только сохраняли, но и развивали.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наука в Арабском халифате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создания халифата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изменились власть, религия, язык управления и масштабы связей после объединения арабов в единую державу.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халифата разрозненные племена превратились в централизованное государство с общими правилами, единым языком управления и широкими торговыми связями.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Арабского халифата
</a:t>
            </a:r>
            <a:endParaRPr lang="en-US" sz="9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арабов резко изменили политическую карту Старого Света. На месте прежних границ возникли новые владения, которые соединили огромные пространства в единое государство.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потеряла важные восточные области, а держава Сасанидов прекратила существование. Это показало, что даже большие империи могут быстро ослабнуть из-за войн и внутренних трудностей.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Востока и 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 стал мостом между разными частями мира. Через его земли шли товары, идеи и знания, поэтому связи между народами стали более постоянными и широкими.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власть, язык управления и торговые дороги помогли объединить очень разные области. Именно поэтому халифат стал одним из самых крупных государств Средневековья.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арабских завоеваний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Халифат: сила единства и расширения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завоевания начались с объединения верой и завершились созданием огромной державы. Халифат связал Восток и Запад, укрепил арабский язык и стал центром торговли, культуры и знаний.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2026-06-01T02:31:37Z</dcterms:created>
  <dcterms:modified xsi:type="dcterms:W3CDTF">2026-06-01T02:31:37Z</dcterms:modified>
</cp:coreProperties>
</file>