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и передача фильма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— это поток изображений и звука, который нужно сохранить, передать и воспроизвести.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информатики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фильма связано с хранением и сжатием данных, передачей по сети и работой мультимедийных устройств. Для 7 класса это объединяет файлы и форматы, единицы объёма, скорость передачи и возможности компьютера. Поэтому нужно эффективное кодирование.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фильм как информационный объект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включает видеоряд, звуковую дорожку, титры и иногда субтитры. Видеоряд состоит из отдельных кадров, которые быстро сменяют друг друга, создавая эффект движения и непрерывности.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причин «живого» видео — частота кадров. В кино часто используют стандарт 24 кадра в секунду: мозг успевает «собрать» последовательность в картинку, похожую на движение.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ещё один набор данных. Он может быть стереофоническим или многоканальным, например формата 5.1, когда разные элементы звучат из разных динамиков для объёмности.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Киноплёнка и цифровое изображение — два пути к картинке на экране
</a:t>
            </a:r>
            <a:endParaRPr lang="en-US" sz="1798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«сидит» на ленте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Киноплёнка хранит фильм как длинную ленту с отдельными кадрами. В кинотеатре проектор проходит светом через кадры и выводит последовательность на экран. Это похоже на то, как каждый кадр — отдельная «фотография» в одном ряду.
</a:t>
            </a:r>
            <a:endParaRPr lang="en-US" sz="1591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фильм — это файл на диске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фильм чаще хранится в виде файла на компьютере, сервере или диске. Воспроизведение происходит через медиаплеер: он читает файл и показывает кадры на экране, а звук отправляет на акустическую систему. По сути, кадры становятся данными в памяти устройства.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45930"/>
            <a:ext cx="4048200" cy="1637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хранения и показа фильма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распространённым форматам (без точных статистических долей).
</a:t>
            </a:r>
            <a:endParaRPr lang="en-US" sz="1472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под задачу: для устройств, кинотеатров, дисков или передачи по вещательным каналам. TV-эфир тоже используют, но в таблицу он не помещён.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фильм может выходить в разных форматах: для интернета важна совместимость, для кинотеатра — стандартизированная подача, а диски часто делают упор на качество.
</a:t>
            </a:r>
            <a:endParaRPr lang="en-US" sz="17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объём данных при увеличении качества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качество увеличивается, возрастает нагрузка на память и сеть. Для 4K обычно требуется значительно более высокая скорость передачи, чем для Full HD.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числу пикселей и типичному соотношению 4K к Full HD (около 4 раз по пикселям) при сопоставимом кодировании, точные значения зависят от кодека.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разрешение, тем больше пикселей и тем больше данных нужно хранить и передавать даже при похожем сжатии.
</a:t>
            </a:r>
            <a:endParaRPr lang="en-US" sz="15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фильма от создания до просмотра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этапы: съёмка → монтаж → кодирование → файл → передача → декодирование и вывод на экран/звук.
</a:t>
            </a:r>
            <a:endParaRPr lang="en-US" sz="121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просмотр через интернет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стриминге фильм не загружается целиком заранее. Видео приходит по сети частями, поэтому воспроизведение начинается почти сразу после запуска.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соединения падает, сервис может временно понизить качество. Это помогает избежать длинных пауз и сохранить плавность показа.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удобен для устройств с разными экранами и возможностями. Смартфоны, планшеты, ноутбуки и умные телевизоры используют похожий принцип передачи данных.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Устройства, на которых смотрят фильм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можно воспроизводить на смартфоне, планшете, ноутбуке, настольном компьютере, телевизоре и игровой приставке. У каждого устройства свои возможности: размер экрана, мощность динамиков, поддерживаемые разрешения и разъёмы.
</a:t>
            </a:r>
            <a:endParaRPr lang="en-US" sz="1568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экран чаще выбирают для семейного просмотра, когда важны детали изображения. В дороге удобнее наушники и портативные устройства: звук легче «настроить» под себя и тишину вокруг.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фильма зрителю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канала влияет на удобство и требования к сети. Интернет даёт гибкость, а эфирные и спутниковые варианты меньше зависят от интернет-качества.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 без привязки к конкретной стране или статистике; точные проценты зависят от региона и периода.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каналы передачи. Интернет удобен выбором времени и доступом к библиотекам, кабель и спутник — стабильным ТВ-сигналом, эфир — доступом без интернета.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кинотеатре зрители смотрят фильм на большом экране и слушают через мощную акустическую систему, а показ идёт одним сеансом для всех одновременно, без возможности быстро вернуться назад.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просмотр более гибкий: можно поставить видео на паузу, перемотать нужный момент, включить субтитры или выбрать язык озвучки, если он предусмотрен в настройках.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домашнего просмотра зависит от телевизора или монитора, мощности колонок, используемого плеера и стабильности интернета, из‑за чего меняются чёткость изображения и удобство восприятия.
</a:t>
            </a:r>
            <a:endParaRPr lang="en-US" sz="1763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и домашний просмотр: различия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325" y="1230400"/>
            <a:ext cx="306000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разных способов просмотра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вариант определяется ситуацией: если важны «сильные впечатления» — кинотеатр; если гибкость — домашние устройства; если мгновенный доступ — интернет, но с опорой на качество связи.
</a:t>
            </a:r>
            <a:endParaRPr lang="en-US" sz="1763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по описанным в теме характеристикам (без количественных измерений).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краткое сравнение основных вариантов. Итог: выбор зависит от ваших условий, устройства и доступности сети.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сжатие видео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сжатия фильм занимал бы слишком много места и передавался по сети медленно, даже если качество картинки высокое. Сжатие помогает уложить данные в разумные размеры и сроки.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уменьшения объёма используют кодеки, например H.264 и H.265. Они убирают повторяющуюся информацию и стараются сохранить важные детали изображения, чтобы просмотр оставался качественным.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сжатие, тем меньше размер файла, но тем выше риск заметных проблем: размытых участков, «блоков» на картинке или искажений движений. Нужно подбирать баланс.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передаче по интернету сервисы и устройства выбирают подходящие настройки кодирования: чтобы видео загружалось и шло плавно, а качество было достаточным для экрана зрителя.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скорость интернета влияет на просмотр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такой: для комфортного просмотра важны не только «скорость», но и её стабильность. Чем выше и ровнее соединение, тем меньше остановок и лучше сохраняется качество.
</a:t>
            </a:r>
            <a:endParaRPr lang="en-US" sz="136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зависимость, описанная в учебном контексте; без привязки к конкретным числам скорости.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низкой скорости поток «не успевает» приходить, поэтому возникают паузы и падение чёткости. При стабильном соединении видео идёт ровнее, задержки заметно меньше.
</a:t>
            </a:r>
            <a:endParaRPr lang="en-US" sz="146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Субтитры, дубляж и доступность
</a:t>
            </a:r>
            <a:endParaRPr lang="en-US" sz="1856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— это текстовая запись речи и важных звуковых элементов. Они помогают понимать фильм на другом языке и делают просмотр доступнее людям с нарушением слуха, потому что смысл не только в звуке.
</a:t>
            </a:r>
            <a:endParaRPr lang="en-US" sz="1519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Дубляж заменяет оригинальную речь голосами на языке зрителя, поэтому смотреть удобнее тем, кто предпочитает озвучку. В некоторых фильмах используется тифлокомментарий: он описывает, что происходит на экране.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Дубляж и тифлокомментарий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защищаются права на фильм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из описанных шагов: права → лицензия → защита → проверка → контроль копирования.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способы передачи фильмов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от физического носителя к потоковой доступности. Чем меньше зависимость от конкретного места и сеанса, тем выше удобство просмотра.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временная линия по этапам, перечисленным в описании темы (без точных дат и количественных оценок).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формат расширял аудиторию и упрощал доступ. Интернет стал самым заметным шагом: фильм можно получить по запросу и смотреть в удобное время, а не по расписанию.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 качество воспроизведения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экрана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Чёткость напрямую связана с разрешением: на экране с меньшим количеством пикселей детали картинки выглядят менее различимыми. Поэтому один и тот же фильм может восприниматься по‑разному.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стабильность интернета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соединение нестабильно, появляются задержки и снижается качество потока. При устойчивом подключении видео идёт ровнее, и меньше заметны паузы, которые прерывают просмотр.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устройства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объём памяти помогает устройству хранить временные данные потока и быстрее их воспроизводить. Когда свободного места мало, воспроизведение может становиться более «неровным».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звука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колонки или наушники делают речь разборчивее и помогают услышать музыку и эффекты. Это повышает «вовлечённость», потому что детали звуковой дорожки не теряются.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при передаче видео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передаче фильма часто встречается пикселизация: изображение как будто «рассыпается» на квадраты. Обычно причина — слишком низкая пропускная способность сети или чересчур сильное сжатие потока.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задержка звука относительно картинки. Она появляется, когда устройство не успевает вовремя обработать поток, а данные приходят с нарушением порядка или с разными скоростями.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наблюдается зависание изображения или неполная загрузка файла. Чаще всего это связано с нестабильным соединением, устаревшим устройством либо ситуацией, когда плеер не справляется с форматом.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просмотр был надёжным, нужен совместимый плеер, достаточная скорость передачи и подходящий формат файла. Тогда меньше шансов на прерывания и искажения во время воспроизведения.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доходит до зрителя как готовый «информационный продукт»
</a:t>
            </a:r>
            <a:pPr algn="ctr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как информационный объект проходит путь от записи и монтажа до хранения, передачи и воспроизведения. Разные форматы и каналы связи — диск, кинотеатр, телевидение и интернет — помогают смотреть вовремя. Качество определяется сжатием, скоростью и возможностями устройства, а права на контент защищаются.
</a:t>
            </a:r>
            <a:endParaRPr lang="en-US" sz="35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2026-05-12T13:01:57Z</dcterms:created>
  <dcterms:modified xsi:type="dcterms:W3CDTF">2026-05-12T13:01:57Z</dcterms:modified>
</cp:coreProperties>
</file>