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 каких народов проживает в регионе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численность народов, их доли, языки и районы проживания — как на карте складывается этнический состав.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этнический состав региона и зачем его изучать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этнический состав региона и зачем его изучать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региона — это соотношение народов на одной территории. В школьной географии его связывают с населением, расселением, миграциями и культурным разнообразием. Источники — перепись 2021 года, региональная статистика и материалы местных органов власти.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сведений о народах региона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переписи человек сам указывает национальную принадлежность. Это помогает собрать сопоставимые данные по народам региона и оценить, как меняется этническая структура со временем при сравнении периодов.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статистика и сборники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статистические издания дополняют перепись: уточняют численность и доли групп, дают сведения по городам и районам. Эти материалы полезны для более точного школьного анализа расселения.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показывают, где компактно живут отдельные народы, а где население смешанное. Такой визуальный подход помогает связать этнический состав с конкретными территориями региона и их особенностями.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«дома дружбы» и программы по языкам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учреждения дают контекст: какие традиции сохраняются, как организованы занятия по родным языкам, какие сообщества активны. Это помогает объяснить «культуру за цифрами», не подменяя статистику.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увидеть, что чаще всего доли распределяются между несколькими крупными группами.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структура региона в числах и долях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«крупнейший народ» не занимает почти все проценты, значит, регион действительно многонациональный: важны разные группы и меньшинства.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оформления (пример распределения долей). Для реального урока используйте данные конкретного региона из переписи 2021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319" y="1221275"/>
            <a:ext cx="354736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сравнить, какие народы формируют основу населения, и где сохраняется компактное проживание.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народы региона: сравнение по основным признакам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показывает не только «кто сколько», но и где традиции и язык сохраняются наиболее устойчиво.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 (наименование и значения подставляются по данным выбранного региона).
</a:t>
            </a:r>
            <a:endParaRPr lang="en-US" sz="7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расселения народов по районам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проживание и смешанные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отмечают районы компактного проживания крупнейших этнических групп, а также зоны смешанного населения. Отдельно показывают населённые пункты, где сохраняются традиционные поселения коренных народов. 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и транспорт влияют на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заметна с условиями жизни: природные зоны и дороги влияют на то, где люди селятся и как они перемещаются между городами и районами. Поэтому на карте этнический рисунок часто «похож» на карту доступности и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регионов большинство формирует одна группа, но её доля может сильно различаться между городами и районами.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именно одна крупнейшая группа заметно выделяется среди остальных по числу жителей.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по данным переписи 2021 года (конкретный процент зависит от региона).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исторически связаны с территорией: они сохраняют традиции хозяйства, быта и языка. Эти элементы часто передаются в семьях и поддерживаются культурными организациями. 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Переселившиеся группы появились позже — из‑за миграций, освоения территорий, промышленного развития, а также учёбы и работы в городах. Их расселение нередко более «разбросано» по районам.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коренными и переселившимися народами помогает читать культурную карту региона. Оно объясняет, почему в одних местах традиции устойчивее, а в других сильнее влияние смешанного проживания.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и переселившиеся народы региона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современный этнический состав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процессов, которые влияют на численность и доли народов (для учебного анализа).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73" y="3013851"/>
            <a:ext cx="229688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используются в регионе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как язык межнационального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основным языком общения становится русский: на уроках, в учреждениях и при повседневных контактах. Это помогает людям разных национальностей понимать друг друга в быту и работе.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языки в семьях и сообществах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русским могут сохраняться родные языки народов региона. Чаще всего их используют в семье, при общении родственников, на национальных праздниках и в культурных объединениях.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занятия по родным языкам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программах дети изучают родные языки. Такие занятия поддерживают языковую среду, помогают лучше узнать традиции и сохранять культурные особенности, даже если вокруг говорят на русском.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ситуация как «подсказка» к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показывают, насколько тесно связаны этнический состав, образование и сохранение традиций. По тому, какие языки слышны в школе, центре культуры и в семье, можно судить о сохранности идентичности.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возрастную структуру у разных народов по-разному влияют рождаемость, внутрирегиональные переезды и миграция в города.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крупнейших народов региона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возрастов помогает понять, какие народы «омолаживаются» и где больше будущих учащихся и трудоспособных жителей.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учебная модель (без привязки к конкретному региону); данные для реального расчёта — из Всероссийской переписи населения 2021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могут соседствовать разные религиозные традиции и общины: например, православные и мусульманские, а также светские общественные практики.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культура проявляется в национальной кухне, музыкальных традициях, народных играх и декоративных изделиях, которые передаются из поколения в поколение.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заметны в календарных праздниках и семейных обычаях: в обрядах рождения, свадьбы и поминовения, в сезонных торжествах.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Религии, обычаи и культурные традиции народов региона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и семейные традиции тоже работают вместе: экскурсии, выставки, театральные постановки и мастер-классы поддерживают уважение к культурным различиям.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438047"/>
            <a:ext cx="5163300" cy="2546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признаки культурной жизни: язык, традиционное занятие, праздники и элементы одежды или кухни. Так легче увидеть, как сохраняются особенности в разных условиях проживания.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признаки народов региона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по языку и традиционным практикам, но сохраняются и адаптируются: в городах они поддерживаются через школы, музеи и семьи.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характеристики культур из школьных материалов и региональных образовательных программ; конкретные названия зависят от региона изучения.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традиции: праздники, костюмы и символы региона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 орнаментом на одежде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народный костюм с орнаментом и характерными цветовыми сочетаниями. Во время праздника костюм становится «языком» культуры: его дополняют украшения, платки и детали повседневной одежды. Рядом уместно разместить описание происхождения узора и его смысла в традиции.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 и хороводы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подойдёт момент выступления: живой ритм, коллективные движения и музыкальные инструменты. Танец или хоровод помогает понять, как люди выражают радость и уважение к общинным ценностям. В подписи стоит отметить, какие праздники чаще всего сопровождаются такими выступлениями.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угощение как семейная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Сцену подготовки блюда можно связать с семейными обычаями: кто помогает, как готовят, что считается «обязательным» на столе. Традиционная кухня объединяет поколения, потому что рецепты передают дома. Такая деталь лучше всего показывает живую сторону культуры, а не только её описание словами.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чаще формируется смешанное население, а в отдельных сельских территориях сохраняется компактное проживание некоторых коренных народов.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сельское расселение народов региона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сельских жителей у группы, тем сильнее влияние местных хозяйственных традиций и устойчивых общин.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учебная схема (без привязки к конкретному региону); для точных значений используют статистику расселения и итоги переписи 2021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этнический состав региона меняется со временем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освоение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 возникают из-за хозяйственных потребностей и природных условий. На этом этапе формируются первые устойчивые общины, а язык и традиции закрепляются в местах проживания.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и развитие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усиливаются миграции: осваиваются новые территории, растут города и рабочие посёлки. Это меняет доли народов, особенно в центрах с предприятиями и стройками.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внутри региона в конце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работа становятся причиной переездов между районами и городами. Смешанные браки и рост межрайонных связей приводят к более заметному смешению культур в крупных населённых пунктах.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тенденции: города, образование,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усилились учебные и трудовые поездки, а доли отдельных групп меняются особенно быстро в районах с активной экономикой и инфраструктурой.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многонациональная культура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поддержки культурного разнообразия через образование, сообщества и семейные практики.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языках семьи объединяет общий ритм жизни: школа, магазины, транспорт, участие в городских событиях и помощь соседям.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жителей региона независимо от национальности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повседневные связи уменьшают дистанцию между группами: различия в культуре остаются, а сотрудничество становится привычным.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иллюстрации; реальные оценки делаются по региональным опросам и материалам переписи 2021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обычно многонационален: рядом живут одна или несколько крупных групп и ряд меньших народов, отличающихся численностью и распространением по территории.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этническом составе региона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проявляется в данных о населении, в языках, в расселении, а также в культурных учреждениях и праздничной жизни, которые формируют «карту традиций».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тесно связана с историей освоения территории, миграциями и развитием городов и сельских районов, поэтому состав со временем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этнического состава — это ключ к пониманию региона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сколько и каких народов живёт в регионе, помогает видеть историю, особенности расселения и культурное наследие. Эти знания нужны для школ, программ сохранения языков и мирного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2026-05-11T22:30:29Z</dcterms:created>
  <dcterms:modified xsi:type="dcterms:W3CDTF">2026-05-11T22:30:29Z</dcterms:modified>
</cp:coreProperties>
</file>