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в информатике: от формулы к программе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связывает вход и результат и помогает превращать зависимости в вычисления.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Функциональная зависимость отвечает на вопрос «что получится при заданном входе». Она помогает понимать код как набор преобразований, а в задачах информатики — моделировать процессы, сравнивать варианты и анализировать данные.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функции нужны в информатике 10 класса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Аргумент функции — это входная величина, чаще всего обозначаемая x. Для каждого выбранного допустимого аргумента функция «работает» и выдаёт один и только один результат.
</a:t>
            </a:r>
            <a:endParaRPr lang="en-US" sz="1168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функции — результат вычисления, который соответствует конкретному x. Обычно его записывают как y или f(x), подчёркивая связь между входом и выходом.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определения задаёт, какие x допустимы, а область значений — какие результаты функция может принимать. Главное свойство: одному аргументу соответствует единственное значение результата.
</a:t>
            </a:r>
            <a:endParaRPr lang="en-US" sz="1106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Функция, аргумент и значение функции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Представьте, что у вас есть поток данных и правило, которое их преобразует. Это можно описать формулой, а можно оформить как алгоритм: сначала вход, затем обработка, затем выход — результат становится измеряемым.
</a:t>
            </a:r>
            <a:endParaRPr lang="en-US" sz="1083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«Вход → правило → результат»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закон преобразования можно показать формулой, таблицей точек или графиком. Словесное описание тоже работает, когда важна понятность для человека и точность для задачи.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представления одного процесса
</a:t>
            </a:r>
            <a:endParaRPr lang="en-US" sz="112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 подставляете x и получаете y, вы фиксируете соответствие между входом и выходом. Эти пары легко переносить в алгоритм и дальше использовать для проверки корректности вычислений.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значений как «сигналы» вычислений
</a:t>
            </a:r>
            <a:endParaRPr lang="en-US" sz="112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как правило преобразования данных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для школьного курса; функции y=kx+b (без внешних данных)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линейных функций важны два параметра: наклон k и сдвиг b; они управляют тем, как график «движется» в координатной плоскости.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прямых показывает, что знак k определяет направление изменения: возрастает, убывает или становится постоянной при k=0.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функция как пример простой зависимости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551" y="1365159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0851" y="1361259"/>
            <a:ext cx="169650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9551" y="3213821"/>
            <a:ext cx="218400" cy="21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27426" y="3209900"/>
            <a:ext cx="197925" cy="226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97750" y="1793400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каждая строка фиксирует, как аргумент x превращается в результат y. Так удобно видеть пары (x, y) без сложных вычислений на графике.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1088725" y="126241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соответствий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Табличная форма помогает при практических расчётах и проверке результатов. Особенно полезно в электронных таблицах, где значения автоматически пересчитываются по формулам.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для быстрых вычислений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59775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 получили достаточно пар (x, y), по ним строится график. В информатике это похоже на визуализацию данных: сначала набор измерений или расчётов, затем диаграмма.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1088725" y="313664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для построения графика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4838650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часто становится промежуточным шагом между исходными данными и выводами. По закономерности в столбцах легче сформулировать правило и проверить гипотезу.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5349725" y="3136641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эксперимента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Табличный способ задания функции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24320" y="1263800"/>
            <a:ext cx="3658709" cy="294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задания функции удобны в разных задачах: формула даёт точное вычисление, таблица — набор значений, график — тенденцию, а словесное правило — понятное описание.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формы зависит от цели: считать, сравнивать или анализировать. Для вычислений и проверок чаще выбирают формулу или таблицу, для анализа поведения — график.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представления функции по школьному курсу (структура приведена в условии)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задания функции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дробях выражение становится некорректным при x=0, поэтому область определения функции обязательно содержит проверку входных данных.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Значит, при делении на x это значение нужно исключать.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пример для функции y=1/x (деление на ноль недопустимо)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функции: y=x, y=-x, y=4 (без внешних данных)
</a:t>
            </a:r>
            <a:endParaRPr lang="en-US" sz="941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характер изменения: при возрастании большему x соответствует больший y, а при убывании — меньший.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вид сравнения на одном координатном поле показывает, что знак изменения и горизонтальность прямой сразу считываются без долгих вычислений.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Возрастание, убывание и постоянство функции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исследования функции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Алгоритмический подход: от условий к выводу о поведении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Чётная функция имеет симметрию относительно оси y: для любого допустимого x выполняется равенство f(-x)=f(x). Поэтому график выглядит одинаково слева и справа относительно этой оси.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Нечётная функция обладает симметрией относительно начала координат: f(-x)=-f(x). Это означает, что точка на графике слева соответствует «зеркальной по диагонали» точке справа относительно (0,0).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y=x² и y=|x| — чётные: они не меняют значение при смене знака аргумента. y=x³ и y=x — нечётные. Функция y=2x+1 не подходит ни под одно условие, значит, не является ни чётной, ни нечётной.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Чётные и нечётные функции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97525" y="1408629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Парабола и направление ветвей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вида y=ax²+bx+c описывает параболу. Направление ветвей определяется знаком коэффициента a: при a&gt;0 ветви направлены вверх, а при a&lt;0 — вниз. Это легко связать с формой графика.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018975" y="3166865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Вершина, ось симметрии и роль коэффициентов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 параболы задаёт максимальное или минимальное значение функции. Ось симметрии проходит через вершину и делит график на две зеркальные части. Коэффициенты b и c сдвигают параболу относительно осей.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Квадратичная функция и парабола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алгебры: типовые функции y=x+1, y=x²-2, y=1/x (практика построения графиков).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зависимость меняется равномерно, квадратичная показывает ускорение и экстремум, а обратная — два разных поведения на разных сторонах нуля.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виду графика быстро угадывается тип функции: постоянный темп — у прямой, «разворот» — у параболы, разрыв в нуле — у гиперболы.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функций и их графики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086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вдоль оси y
</a:t>
            </a:r>
            <a:pPr algn="l" indent="0" marL="0">
              <a:lnSpc>
                <a:spcPct val="130039"/>
              </a:lnSpc>
              <a:buNone/>
            </a:pPr>
            <a:r>
              <a:rPr lang="en-US" sz="54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 функции прибавить число: y=f(x)+a, весь график смещается вертикально. Значения y увеличиваются или уменьшаются на одну и ту же величину a для всех x.
</a:t>
            </a:r>
            <a:endParaRPr lang="en-US" sz="1091" dirty="0"/>
          </a:p>
        </p:txBody>
      </p:sp>
      <p:sp>
        <p:nvSpPr>
          <p:cNvPr id="10" name="Text 2"/>
          <p:cNvSpPr txBox="1"/>
          <p:nvPr/>
        </p:nvSpPr>
        <p:spPr>
          <a:xfrm>
            <a:off x="242395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5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вдоль оси x
</a:t>
            </a:r>
            <a:pPr algn="l" indent="0" marL="0">
              <a:lnSpc>
                <a:spcPct val="130039"/>
              </a:lnSpc>
              <a:buNone/>
            </a:pPr>
            <a:r>
              <a:rPr lang="en-US" sz="53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горизонтально задаёт формула y=f(x-a). При изменении x «на величину a» точки графика перемещаются вдоль оси координат без изменения его формы.
</a:t>
            </a:r>
            <a:endParaRPr lang="en-US" sz="1059" dirty="0"/>
          </a:p>
        </p:txBody>
      </p:sp>
      <p:sp>
        <p:nvSpPr>
          <p:cNvPr id="11" name="Text 3"/>
          <p:cNvSpPr txBox="1"/>
          <p:nvPr/>
        </p:nvSpPr>
        <p:spPr>
          <a:xfrm>
            <a:off x="43501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Растяжение или сжатие
</a:t>
            </a:r>
            <a:pPr algn="l" indent="0" marL="0">
              <a:lnSpc>
                <a:spcPct val="130039"/>
              </a:lnSpc>
              <a:buNone/>
            </a:pPr>
            <a:r>
              <a:rPr lang="en-US" sz="54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функции на число влияет на высоту: y=k·f(x). При |k|&gt;1 график «растягивается» по вертикали, при 0&lt;|k|&lt;1 — «сжимается», сохраняя характер зависимости.
</a:t>
            </a:r>
            <a:endParaRPr lang="en-US" sz="1091" dirty="0"/>
          </a:p>
        </p:txBody>
      </p:sp>
      <p:sp>
        <p:nvSpPr>
          <p:cNvPr id="12" name="Text 4"/>
          <p:cNvSpPr txBox="1"/>
          <p:nvPr/>
        </p:nvSpPr>
        <p:spPr>
          <a:xfrm>
            <a:off x="625100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5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Отражения относительно осей
</a:t>
            </a:r>
            <a:pPr algn="l" indent="0" marL="0">
              <a:lnSpc>
                <a:spcPct val="130039"/>
              </a:lnSpc>
              <a:buNone/>
            </a:pPr>
            <a:r>
              <a:rPr lang="en-US" sz="53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возникает при смене знака: y=-f(x) или y=f(-x). В первом случае график отражается относительно оси x, во втором — относительно оси y, меняя направление изменений.
</a:t>
            </a:r>
            <a:endParaRPr lang="en-US" sz="1059" dirty="0"/>
          </a:p>
        </p:txBody>
      </p:sp>
      <p:sp>
        <p:nvSpPr>
          <p:cNvPr id="13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Преобразования графиков функций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560" y="1518700"/>
            <a:ext cx="2614879" cy="245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и анализа графиков функций (обобщение типовых определений свойств).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позволяют описывать ключевое поведение зависимости без полного построения графика: где функция равна нулю, как меняется, есть ли пределы и повторяемость.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знать свойства, можно быстро прогнозировать расположение нулей, наличие экстремумов и общий характер изменения, а затем уточнять по графику или таблице.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функции и их смысл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электронных таблицах готовые функции SUM, AVERAGE, MIN и MAX обрабатывают набор чисел и возвращают итог. Это упрощает работу с данными, потому что формула автоматически пересчитывается.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информатике функции применяют, когда нужно связать вход и результат: время работы алгоритма, число операций, затраты памяти и объёмы данных часто описывают зависимостями от параметров.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сути, функция становится универсальной моделью цифровой информации: она помогает формализовать задачу, проверить корректность входных данных и переносить вычисления между различными представлениями.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повседневной жизни функциональные зависимости встречаются в тарифах связи, расчёте стоимости поездки, изменении температуры по дням и динамике количества сообщений. Там важно понимать, от чего зависит итог.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в информатике и повседневных данных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формата: температура по дням, просмотры по месяцам, скорость передачи данных (типовые учебные задачи по визуализации).
</a:t>
            </a:r>
            <a:endParaRPr lang="en-US" sz="836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одному взгляду видно, когда зависимость растёт или падает, где появляются резкие изменения и когда значения стабилизируются. Так график дополняет таблицу смыслами.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Ломаная линия помогает отделить устойчивые тенденции от случайных колебаний. Это ускоряет интерпретацию данных и выбор следующего шага анализа.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как способ анализа данных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 функциями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корректности зависимости: условия, подстановка значений и сопоставление с графиком или таблицей.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036" y="1826611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6036" y="2705933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6036" y="356341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388650" y="153057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 между разделами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функции соединяет алгебру, геометрию, моделирование и программирование. Это позволяет переносить идеи между дисциплинами: от формул — к описанию процессов и измерений.
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1388650" y="2409903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Функциональное мышление в коде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информатике оно помогает понимать обработку данных: функция задаёт вход, выполняет преобразование и возвращает результат. Так проще строить повторно используемые модули.
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1388650" y="328922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перехода от чисел к зависимости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функций формирует привычку видеть общую закономерность, а не отдельные значения. Это базовый шаг к производной, интегралу, вероятностным моделям и анализу данных.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как основа дальнейшего изучения информатики и математики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— одно из базовых понятий школьной математики и информатики, потому что точно связывает входные данные и результат. Она задаётся формулой, таблицей, графиком и правилом; свойства помогают анализировать поведение зависимости, что важно для дальнейшего изучения.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— универсальный язык зависимости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2026-05-13T18:56:26Z</dcterms:created>
  <dcterms:modified xsi:type="dcterms:W3CDTF">2026-05-13T18:56:26Z</dcterms:modified>
</cp:coreProperties>
</file>