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Тургенев. «Гамлет и Дон Кихот»: два типа личности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и вера: два вечных способа видеть и выбирать.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Тургенева появилась в эпоху перемен и спорных вопросов о долге, личности и выборе. Опираясь на Шекспира и Сервантеса, автор говорит не о сюжете, а о чертах характера, узнаваемых в любую эпоху.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героя — два взгляда на человека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у Тургенева — человек, который постоянно думает о себе и о мире. Он замечает противоречия, но из-за сомнений редко решается на быстрый шаг.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сила — в уме, наблюдательности и умении видеть скрытый смысл событий. Он тонко чувствует ложь, неискренность и сложность человеческих отношений.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слабость — внутренняя замкнутость и нерешительность. Понимая многое, он не всегда умеет превратить мысль в поступок и довести решение до конца.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Гамлет у Тургенева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Дон Кихот у Тургенева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у Тургенева — человек веры, порыва и действия. Он идёт к цели, даже если она кажется другим наивной или смешной.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главные качества — бескорыстие, смелость и готовность защищать добро. Он думает не о себе, а о том, кому нужна помощь.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этого образа — в верности идеалу. Дон Кихот способен идти вперёд, даже когда путь труден, потому что уверен в правоте своей высокой цели.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типов личности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Гамлет и Дон Кихот как человеческие типы.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Гамлет связан с мыслью и сомнением, а Дон Кихот — с верой и действием.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«Гамлет и Дон Кихот», 1860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противопоставление: мысль и вера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прежде всего проверяет свои чувства и мысли. Он долго наблюдает, сравнивает и не спешит с решением, потому что боится ошибиться.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человек видит мир очень точно, но часто остаётся в плену собственного анализа. Внутренняя работа становится для него важнее внешнего поступка.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действует иначе: он верит в идеал и поэтому не останавливается перед трудностями. Для него важно не сомневаться бесконечно, а служить добру.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показывает, что оба пути человечески понятны, но ведут к разным последствиям: один — к размышлению, другой — к активному выбору.
</a:t>
            </a:r>
            <a:endParaRPr lang="en-US" sz="9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 культуре и искусстве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Гамлет: образ внутреннего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 Гамлета часто изображают задумчивым и напряжённым. Его поза, взгляд и жесты передают сомнение, борьбу с собой и трудность выбора.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Кихот: образ рыцарского идеала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Кихота обычно узнают по доспехам, копью и рядом с Санчо Пансой. Эти детали сразу создают образ человека, который следует мечте и не боится смешным показаться.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75" y="1597175"/>
            <a:ext cx="186900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75" y="2853099"/>
            <a:ext cx="186900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813" y="4109015"/>
            <a:ext cx="233625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Тургенев выбрал именно эти образы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сомнения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стал знаком человека, который всё анализирует, сомневается и редко доверяет первому впечатлению. Такой тип помогает показать силу мысли, но и её ограниченность.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идеала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воплощает веру в добро, смелость и самоотверженность. Через него Тургенев показывает человека, который выбирает высокую цель и готов служить 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из книг — 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давно вышли за пределы своих произведений. Они помогают говорить о реальных людях: о тех, кто сомневается, и о тех, кто действует ради идеи.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преобладают у Гамлета и Дон Кихота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черты сильнее связаны с анализом, а какие — с поступком и верой.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Гамлета сильнее сомнение и контроль, у Дон Кихота — вера и готовность действовать.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статье И. С. Тургенева «Гамлет и Дон Кихот» (1860)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мысль Тургенева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рассуждения в статье И. С. Тургенева (1860).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как образ сомневающегося человека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у Тургенева живет в постоянном внутреннем споре с собой: он замечает противоречия, но не может быстро выбрать единственный верный путь.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ум остро видит ложь, скрытые мотивы и несовершенство мира, однако это знание часто превращается в еще большее сомнение.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человек много размышляет, сравнивает, проверяет свои чувства и поступки, но именно из-за этого теряет уверенность в решающем шаге.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показывает: сила Гамлета — в мысли, а слабость — в том, что мысль не всегда становится действием.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как образ человека идеала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 у Тургенева — человек, который верит в добро и готов защищать его, даже если окружающим его поступки кажутся странными.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действует не ради выгоды, а по внутреннему убеждению: ему важно помочь слабому, отстоять справедливость и не изменить своему идеалу.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подчеркивает нравственную высоту этого образа: в нем важнее всего бескорыстие, смелость и верность мечте о лучшем мире.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888340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героев и их смысл в статье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Тургенев раскрывает два типа личности через общие нравственные признаки.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Гамлета преобладают мысль и самопроверка, у Дон Кихота — вера и поступок; именно это составляет главное противопоставление статьи.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Тургенев. «Гамлет и Дон Кихот», 1860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людям и обществу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Гамлет: отстранение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оценивает людей критически, замечает несоответствие слов и дел и поэтому все чаще уходит в одиночество и внутренний разлад.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Кихот: 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подходит к людям с открытым сердцем, хочет защищать и поддерживать их, потому что видит прежде всего возможность добра.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Тургенева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образа показывают разные пути: один ведет к замкнутости, другой — к общности, надежде и движению к лучшему.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влияния двух типов на поступки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«кто лучше», а какие качества сильнее влияют на выбор и поведение каждого героя.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сильнее в размышлении, Дон Кихот — в поступке. У Тургенева это два разных способа отвечать на вызовы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«Гамлет и Дон Кихот», 1860; качественная интерпретация образов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эта статья нужна в изучении литературы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учит видеть в героях классики не только персонажей сюжета, но и обобщенные человеческие типы, которые помогают понимать поведение людей.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Гамлета и Дон Кихота делает разговор о литературе ближе к жизни: сомнение, выбор, вера и долг знакомы каждому школьнику.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показывает, что произведения можно читать не только ради событий, но и ради идей о человеке, его характере и поступках.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статья полезна как пример того, как литература помогает размышлять о себе, об окружающих и о нравственном выборе.
</a:t>
            </a:r>
            <a:endParaRPr lang="en-US" sz="9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распознавать Гамлета и Дон Кихота в тексте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признаках, которые Тургенев выделяет у двух литературных типов личности.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пишет ясно и точно, поэтому даже сложная философская мысль звучит доступно и не перегружает читателя лишними деталями.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строит рассуждение на противопоставлениях и точных определениях, чтобы показать разницу между сомнением Гамлета и верой Дон Кихота.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статьи спокойный и уважительный: автор не навязывает вывод, а постепенно подводит к нему через сравнение двух образов.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тон статьи Тургенева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двух типов характера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у доски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долго проверяет каждый шаг, боится ошибиться и мысленно перебирает все варианты ответа. Он похож на Гамлета: много думает, но медлит с решением. В классе это видно по его осторожности и сдержанности.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проект ради общего дела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ученица собирает команду, сама берет трудную часть работы и поддерживает тех, кто растерялся. В ее поведении заметны черты Дон Кихота: вера в цель, смелость и желание помочь другим без всякой выгоды.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два вечных пути человеческого характера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показывает, что сомнение и вера, мысль и действие, замкнутость и служение идеалу существуют рядом. Поэтому Гамлет и Дон Кихот остаются живыми образами для любого времени.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2026-05-19T03:31:14Z</dcterms:created>
  <dcterms:modified xsi:type="dcterms:W3CDTF">2026-05-19T03:31:14Z</dcterms:modified>
</cp:coreProperties>
</file>