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хозяйство высокоразвитой островной страны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Японии: технологии, экспорт и ресурсы в условиях островного положения.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Япония развила такую экономику?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положение, дефицит сырья и послевоенный рывок сформировали особую модель развития: опору на образование, промышленную модернизацию и экспорт готовой продукции.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хозяйства: преобладание услуг и промышленности
</a:t>
            </a:r>
            <a:endParaRPr lang="en-US" sz="2009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создаёт основную часть ВВП и обеспечивает повседневное функционирование экономики: банки, торговля, транспорт, образование, здравоохранение и цифровые сервисы связаны в единую систему.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остаётся главным источником экспорта и международной конкурентоспособности страны, особенно в машиностроении, электронике, химии и производстве материалов высокого качества.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каркас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его вклад в ВВП невелик, аграрный сектор важен для продовольственной безопасности, занятости в отдельных районах и сохранения традиционного ландшафта при высокой интенсивности производства.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товарные группы японского экспорта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показывает, что Япония продаёт за рубеж прежде всего продукцию высокой переработки и сложного машиностроения.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автомобилей и техники подтверждает экспортную специализацию на товарах с высокой добавленной стоимостью.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обобщённых данных о структуре экспорта Японии; актуальные доли могут различаться по году и источнику.
</a:t>
            </a:r>
            <a:endParaRPr lang="en-US" sz="9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 — ведущая отрасль японской индустрии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Toyota, Honda, Nissan, Subaru и Mazda сформировали узнаваемый образ японского автопрома и укрепили его позиции на внешних рынках благодаря надёжности, экономичности и технологической дисциплине.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бренды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автоматизация производства и строгие стандарты качества позволяют снижать издержки, уменьшать число брака и поддерживать устойчивую репутацию японской продукции на мировом рынке.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Роботизация и стандарты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опирается на многочисленные малые и средние предприятия, которые производят детали, узлы и материалы, обеспечивая гибкость, точность поставок и высокое качество сборки.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поставщиков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стала одним из лидеров в выпуске гибридных автомобилей и компонентов для них, сочетая инженерные решения, экологические требования и долгосрочные инвестиции в разработку.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технологии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промышленные центры Японии и их специализация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промышленные и деловые функции сосредоточены в крупных прибрежных агломерациях и связаны с портовой инфраструктурой.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услуги тяготеют к побережью, где удобнее сочетать транспорт, внешнюю торговлю и концентрацию рабочей силы.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крупнейшим промышленным центрам Японии на основе школьного географического материала.
</a:t>
            </a:r>
            <a:endParaRPr lang="en-US" sz="9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японская промышленная модель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производственной цепочки в условиях ресурсного дефицита и экспортной ориентации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расходы на НИОКР помогают Японии развивать робототехнику, электронику, новые материалы и промышленную автоматизацию, сохраняя сильные позиции в глобальной конкуренции.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приходится на исследования и разработки, что поддерживает технологическое лидерство страны.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 ВВП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 основе общепринятых международных сопоставлений расходов на НИОКР в Японии.
</a:t>
            </a:r>
            <a:endParaRPr lang="en-US" sz="1233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импорта Японии и энергетическая зависимость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топлива и сырья поддерживает промышленность, но повышает чувствительность экономики к внешним ценам и сбоям поставок.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доля энергетических ресурсов показывает, что надёжность импорта напрямую влияет на устойчивость японского хозяйства.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обобщённых данных о структуре импорта Японии; пропорции округлены для учебной диаграммы.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морская торговля как основа внешних связей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внешнеторговый грузопоток проходит через морские пути, поэтому порты играют для Японии роль ключевых ворот в мировую экономику.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зависимость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инфраструктура ускоряет поставки, снижает издержки и помогает промышленности работать по принципу точности, ритмичности и высокой надёжности.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конкурентоспособности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логистика обеспечивает регулярные торговые связи с Китаем, США, Южной Кореей, странами Юго-Восточной Азии и европейскими рынками.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партнёрами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Иокогама, Нагоя, Кобе, Осака и Токио обслуживают экспорт автомобилей, техники и химической продукции, а также импорт топлива, сырья и продовольствия.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узлы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 условиях дефицита земли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ограниченной площади равнин сельское хозяйство сосредоточено на небольших участках и ведётся очень интенсивно. Для получения стабильного урожая японские фермеры активно используют ирригацию, теплицы и точные агротехнологии.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пахотной земли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заметны птицеводство, свиноводство и молочное направление. Оно ориентировано прежде всего на внутреннее потребление, так как спрос на мясо, молоко и яйца в густонаселённой стране остаётся устойчивым.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и спрос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особенно важны рис, овощи, чай и фрукты. Эти культуры хорошо адаптированы к местным условиям и обеспечивают внутренний рынок свежей продукцией, несмотря на высокую стоимость производства.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сельхозкультуры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самообеспеченность продовольствием заставляет Японию сочетать собственное производство с крупным импортом продуктов питания. Это делает аграрный сектор важным, но не достаточным элементом продовольственной безопасности страны.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и продовольственная безопасность
</a:t>
            </a:r>
            <a:endParaRPr lang="en-US" sz="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хозяйства Японии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показатели показывают высокий уровень развития японской экономики и её постиндустриальную структуру.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услуг, значительные расходы на исследования и низкая безработица подтверждают зрелый, технологически развитый характер экономики Японии.
</a:t>
            </a:r>
            <a:endParaRPr lang="en-US" sz="1474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 данным Всемирного банка, OECD и Statistics Bureau of Japan, 2020-е годы.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проблемы и их влияние на хозяйство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автоматизацию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компенсировать нехватку работников, компании активнее внедряют роботов, цифровые сервисы и умные производственные линии. Это помогает сохранять производительность, даже когда кадровый ресурс становится менее доступным.
</a:t>
            </a:r>
            <a:endParaRPr lang="en-US" sz="1069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людей увеличивает нагрузку на пенсии и здравоохранение. Одновременно сокращается число работников трудоспособного возраста, что усложняет поддержание экономического роста и расширение производства.
</a:t>
            </a:r>
            <a:endParaRPr lang="en-US" sz="1069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нагрузка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общества требует больших расходов на медицинскую помощь, уход и социальную поддержку. В результате государству приходится одновременно развивать инфраструктуру помощи и искать новые источники эффективности в экономике.
</a:t>
            </a:r>
            <a:endParaRPr lang="en-US" sz="1069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рождаемость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низкая рождаемость означает, что новые поколения не восполняют численность рабочей силы. В долгосрочной перспективе это ограничивает внутренний спрос и усиливает дефицит кадров в ключевых отраслях.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населения по секторам экономики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сфере услуг особенно заметны торговля, транспорт, финансы, образование, медицина и информационные сервисы, сосредоточенные в крупнейших городах и агломерациях.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и высокая доля промышленности подтверждают постиндустриальную модель, тогда как сельское хозяйство остаётся вспомогательной сферой занятости.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Statistics Bureau of Japan и OECD, 2020-е годы.
</a:t>
            </a:r>
            <a:endParaRPr lang="en-US" sz="10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как главный экономический центр страны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решений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формирует финансовый и управленческий каркас страны: здесь находятся офисы крупнейших корпораций, министерства, банки и деловые консультанты. Именно в этой среде принимаются решения, влияющие на инвестиции, экспорт и развитие технологий.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инноваций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столичной агломерации сосредоточены университеты, исследовательские институты и технологические компании. Такое соседство ускоряет обмен знаниями, появление стартапов и внедрение новых решений в промышленность, транспорт и сферу услуг.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всей страны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связан с регионами скоростными железными дорогами, автотрассами и воздушными маршрутами, поэтому он играет роль главного узла внутреннего рынка. Через столицу проходят потоки людей, капитала и информации, объединяющие хозяйство Японии.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 главные партнёры Японии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США, Южная Корея и страны Юго-Восточной Азии входят в число важнейших торговых партнёров Японии. На эти направления приходится значительная часть поставок промышленной и высокотехнологичной продукции.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рынки сбыта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связывает японскую экономику с мировыми рынками и одновременно делает её чувствительной к колебаниям цен, логистическим сбоям и изменениям международной конъюнктуры.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торговли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импорта составляют нефть, газ, уголь, руды, продовольствие и промышленное сырьё. Это прямое следствие ограниченной ресурсной базы страны и высокой зависимости от внешних поставок.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ресурсов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экспорте Японии лидируют автомобили, промышленное оборудование, электроника, материалы и химическая продукция. Такая структура показывает опору на сложное машиностроение и товары с высокой добавленной стоимостью.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японской экономики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цепочку, через которую качество человеческого капитала и организации производства усиливает позиции Японии на мировом рынке.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риски развития хозяйства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государственного долга ограничивает возможности бюджета и требует осторожной финансовой политики. Это усложняет одновременное финансирование социальных обязательств, инфраструктуры и мер поддержки экономики.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долг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Землетрясения, цунами и тайфуны могут нарушать работу портов, транспорта и энергетики. Одновременно усиливается конкуренция со стороны Китая и Южной Кореи, особенно в технологичных отраслях.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рыночные риски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импорте топлива, руд и части продовольствия делает экономику уязвимой к ценовым скачкам и сбоям поставок. Любые международные кризисы быстро отражаются на издержках японских компаний.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Импортная зависимость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сокращает трудовые ресурсы и увеличивает расходы на здравоохранение и пенсии. Для бизнеса это означает более острый дефицит кадров и необходимость повышать производительность.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давление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7844"/>
            <a:ext cx="4417500" cy="21892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хозяйства Японии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ресурсы обеспечивают устойчивость экономики, а какие факторы требуют структурных изменений.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остаётся очень сильной индустриальной державой, но её устойчивость зависит от снижения демографических и ресурсных рисков через инновации и энергопереход.
</a:t>
            </a:r>
            <a:endParaRPr lang="en-US" sz="1348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OECD, Всемирного банка и официальной статистики Японии, 2020-е годы.
</a:t>
            </a:r>
            <a:endParaRPr lang="en-US" sz="9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сила развития в условиях ограничений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экономика сочетает мощную промышленность, развитые услуги и инновации с зависимостью от внешних ресурсов и демографическими вызовами. Её будущее определяется способностью быстро обновляться и адаптироваться.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2026-06-03T04:53:05Z</dcterms:created>
  <dcterms:modified xsi:type="dcterms:W3CDTF">2026-06-03T04:53:05Z</dcterms:modified>
</cp:coreProperties>
</file>