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длину границы фигуры по сторонам и сантиметрам.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вокруг нас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встречаются в тетрадях, окнах, плитке и знаках. Их край можно измерить, если внимательно посчитать стороны и сложить их длины.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многоугольник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получается из отрезков, которые соединяются друг с другом без разрыва. Его линия начинается в одной точке и там же заканчивается.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— это отрезки, из которых сложена фигура. Именно их длины нужно найти и потом сложить, чтобы получить периметр.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стороны встречаются, называются вершинами. Между сторонами образуются углы, по которым удобно узнавать, какую фигуру перед нами.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четырёхугольник и пятиугольник — знакомые примеры многоугольников. У каждой фигуры есть своя граница, по которой ищут периметр.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сумма всех сторон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обозначают буквой P. Чтобы его найти, нужно измерить или прочитать длину каждой стороны и аккуратно сложить все полученные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фигуры со сторонами 3 см, 4 см, 3 см и 4 см периметр равен 14 см. Счёт идёт по всему контуру, без пропусков.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фигуры со сторонами 3 см, 4 см, 3 см и 4 см периметр равен 14 см. Счёт идёт по всему контуру, без пропусков.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периметр по рисунку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Рассмотреть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находят, сколько у фигуры сторон и где проходит её граница.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подписывают или измеряют каждую сторону, чтобы ничего не потерять.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Сложить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все длины складывают по порядку и получают одно число.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указывают единицу измерения: сантиметры, миллиметры или метры.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периметра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измеряют в миллиметрах, сантиметрах, дециметрах и метрах. Для второго класса чаще всего берут сантиметры, потому что с ними удобно работать.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всегда пишут число и единицу измерения вместе: 12 см, 20 см, 1 м. Без единицы ответ получается неполным, как рисунок без рамки.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сантиметры и метры, не переведя их в одну единицу. Сначала переводят, потом считают — так получается аккуратно и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всегда состоит из трёх сторон. Поэтому периметр находят сложением трёх длин: P = a + b + c. Это удобно запомнить даже без калькулятора.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сложить, чтобы найти его периметр.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четырёхугольника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равны. Это помогает считать короче: можно сложить две разные стороны и затем удвоить результат.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четырёхугольника четыре стороны, поэтому периметр находят сложением четырёх чисел. Нужно не забыть про каждую сторону, иначе ответ будет неверным.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равны 2 см, 3 см, 2 см и 3 см, то периметр равен 10 см. Счёт получается быстрым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знакомые фигуры — два удобных способа считать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две пары одинаковых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одна пара сторон длиннее, а другая — короче. Если выделить равные стороны одним цветом, сразу видно, что их можно считать попарно. Поэтому запись P = 2(a + b) помогает быстро получить ответ.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четыре одинаковые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равны, и это очень удобно. Достаточно узнать длину одной стороны и умножить её на четыре. На рисунке полезно выделить одинаковые стороны одинаковой штриховкой — тогда правило запоминается почти само.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периметра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решении заданий на периметр многоугольника.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известные стороны, а потом из общего периметра вычитают эту сумму. Так легко найти недостающий отрезок без лишних догадок.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см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периметр фигуры в задаче, по которому находят пропущенную сторону.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«Периметр многоугольника»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пересчитывают все стороны и пропускают одну из них. Из-за этого ответ получается меньше нужного, хотя фигура вроде бы уже «посчитана».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указать единицы измерения. Без сантиметров или других единиц ответ выглядит незавершённым, даже если сами вычисления сделаны правильно.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периметр с площадью. Периметр идёт по границе фигуры, а площадь показывает, сколько места внутри неё, и это совсем разные вещи.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невнимательно и сбиваются в сложении. Лучше вести пальцем по контуру, чтобы ни одна сторона не осталась без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78015"/>
            <a:ext cx="469800" cy="41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периметр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рамки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помогает узнать, сколько материала нужно на рамку для рисунка или фотографии. Считают именно длину внешнего края, а не внутреннюю часть.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 и дорожка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устройстве бордюра, клумбы или дорожки измеряют границу участка. Так проще понять, сколько ленты, камня или плитки потребуется.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Ограда вокруг участка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поставить забор, считают длину по периметру. Это помогает не купить слишком мало материала и не делать лишние расходы.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конструктора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деталей конструктора тоже есть стороны и углы. Если фигура похожа на многоугольник, периметр подсказывает длину её внешнего контура.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помогают считать быстрее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у фигуры есть одинаковые стороны, их удобно складывать сразу по группам. Так вычисление становится короче и понятнее, особенно когда нужно посчитать быстро.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квадрата все стороны равны, поэтому можно умножить одну сторону на четыре. У прямоугольника тоже есть пара одинаковых сторон, и это очень экономит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— не одно и то же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Периметр показывает длину границы фигуры. Он отвечает на вопрос: сколько получится, если пройти по краю и сложить все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Площадь показывает, сколько места находится внутри фигуры. Для неё считают не края, а внутреннюю часть, поэтому правило другое.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Две фигуры могут иметь одинаковый периметр, но разную площадь. Значит, по одному только краю нельзя угадать размер всей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числовые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 сторонами 3 см, 4 см и 5 см даёт периметр 12 см. Здесь нужно просто сложить три числа по порядку.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 стороной 6 см имеет периметр 24 см. Все стороны одинаковые, поэтому одна сторона повторяется четыре раза.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со сторонами 7 см и 2 см имеет периметр 18 см. У него две длинные стороны и две короткие.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проверять устно. Они помогают запомнить, что периметр всегда получается из суммы всех сторон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ещё раз по 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все ли стороны ты нашёл и не пропустил ли одну из них. Аккуратный повторный счёт часто сразу показывает ошибку.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сложение и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саму сумму и не забудь записать сантиметры, миллиметры или другие единицы. Без них ответ считается неполным.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здравый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маленькие, а периметр вдруг огромный, значит, где-то закралась ошибка. Хорошо помогает короткая перепроверка.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 клетчатой бумаге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удобно считать стороны по клеткам, если фигура идёт ровно по линиям. Тогда граница видна очень чётко, почти как дорожка для муравьёв.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клетка принята за мерку, можно быстро определить длину каждой стороны. Это особенно удобно на уроках: меньше путаницы, больше уверенности в ответе.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клетка принята за мерку, можно быстро определить длину каждой стороны. Это особенно удобно на уроках: меньше путаницы, больше уверенности в 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Неважно, треугольник это или прямоугольник: периметр всегда находится по одному и тому же смыслу. Сначала граница, потом сложение.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объединяет все задачи: нужно сложить длины всех сторон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периметра в школьном курсе математики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шаг по границе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помнить главное: периметр считают по краю фигуры, складывая все стороны и записывая единицы измерения. Это помогает решать задачи быстро, аккуратно и без лишних сюрпризов.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2026-05-20T15:12:31Z</dcterms:created>
  <dcterms:modified xsi:type="dcterms:W3CDTF">2026-05-20T15:12:31Z</dcterms:modified>
</cp:coreProperties>
</file>