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симметрия и ритм превращают простые фигуры в узор.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бордюры, паркеты: геометрия повторяющихся узоров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вокруг нас и 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встречаются в архитектуре, тканях, плитке и книгах. Геометрия объясняет, как фигуры повторяются, почему одни узоры заполняют плоскость, а другие оставляют пустоты.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орнаментов по характеру мотивов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орнаменты отличаются не только рисунком, но и тем, какие образы лежат в их основе.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и растительные мотивы составляют основу большинства декоративных систем; сюжетные встречаются реже и обычно требуют большего пространства.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орнаментов по мотивам, обобщение для учебного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орнамент в реальных предметах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строится из одного повторяющегося элемента: ромба, треугольника, полосы или звезды. Все части сохраняют одинаковый размер и форму, поэтому рисунок выглядит упорядоченно.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промежутки между деталями создают ощущение ритма. Если интервалы меняются, орнамент теряет строгую геометричность и становится более свободным.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узорах часто заметны осевая симметрия, поворот на 180° и повтор вдоль строки. Эти приёмы делают композицию цельной и легко узнаваемой.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мотивы можно увидеть на ткани, керамической плитке, обложках тетрадей и предметах быта. Именно там особенно заметна связь узора с геометрическими преобразованиями.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бордюр и паркет: сравнение понятий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близких понятия отличаются не только видом узора, но и тем, какую часть поверхности они занимают.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украшает часть поверхности, бордюр выделяет границу, а паркет покрывает плоскость целиком без промежутков.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повторяющихся узоров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выразительность узора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создают порядок и делают рисунок узнаваемым. Без повторения узор распадается на отдельные детали и теряет целостность.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менять две формы, размеры или цвета, композиция становится живее. Чередование помогает избежать однообразия, сохраняя общий ритм.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 тёмные участки, крупные и мелкие элементы, прямые и наклонные линии усиливают впечатление. Контраст помогает выделить главное в узоре.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соотношение размеров и расстояний делает рисунок гармоничным. Слишком плотное или слишком редкое расположение элементов ухудшает восприятие.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бордюр из повторяющегося мотива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одного элемента получается непрерывная декоративная полоса.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симметрии, встречающиеся в узорах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композиция может сочетать несколько видов симметрии сразу. Это делает узор более сложным и выразительным.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узорах встречаются осевая и переносная симметрия; поворотная и зеркально-поворотная используются для более сложных композиций.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симметрии в декоративных узорах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 получаться вокруг каждой вершины, чтобы замощение было полным.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полный угол вокруг точки помогает понять, можно ли из фигур составить паркет без зазоров и наложений.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вокруг точки в 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правильные фигуры замощают плоскость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замощения важно, чтобы вокруг одной вершины собирался полный угол.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Замощение возможно, когда несколько одинаковых углов точно дают 360°. У правильного пятиугольника это условие не выполняется.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 и сумма углов вокруг точки
</a:t>
            </a:r>
            <a:endParaRPr lang="en-US" sz="6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Бордюры в архитектуре, книгах и предметах быта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Край, который собирает композицию
</a:t>
            </a:r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Бордюр не просто украшает предмет, а задаёт ему чёткую границу. Он как будто «собирает» рисунок в единую линию, чтобы взгляд легко скользил вдоль края и не терялся в деталях.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фасада до 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зданиях бордюры встречаются в карнизах и фризах, на страницах — в рамках и заставках, а на коврах — по периметру орнамента. Везде они помогают отделить главное поле от края и сделать композицию завершённой.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 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бордюр строится из одного мотива, который регулярно повторяется: волны, листья, точки, звёзды, меандр или розетки. Благодаря ритму даже простой элемент выглядит выразительно и легко запоминается.
</a:t>
            </a:r>
            <a:endParaRPr lang="en-US" sz="10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рисунок паркетом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признакам повторения, стыковки и заполнения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мотивов чаще всего строятся орнаменты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смешиваются, но один из них обычно становится главным и задаёт характер всего рисунка.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геометрические и растительные мотивы: они проще повторяются и лучше поддерживают ритм композиции.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орнаментам, 2025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разных культур и их 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русских орнаментов характерны ромбы, птицы, калина и контраст красного с белым. Повторяющиеся полосы и симметрия делают рисунок нарядным и хорошо заметным на ткани, вышивке и деревянных изделиях.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древнегреческом искусстве особенно известен меандр — ломаная линия, идущая без разрыва. Его строгий ритм часто дополняли пальметты и другие линейные элементы на вазах и архитектурных фризах.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искусстве широко развиты сложные геометрические композиции, звёзды, многоугольники и арабески. Такой орнамент строится на точности повторения и создаёт ощущение бесконечного узора.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во всех стилях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культуры различаются, принципы похожи: повтор, симметрия и чёткий ритм. Именно они помогают орнаменту выглядеть цельным, даже если мотивы и цвета очень разные.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орнаментов и где они используются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тип узора может работать в разных материалах и на разных поверхностях.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выбирают свои мотивы, но все они используют повтор и ритм для узнаваемого декоративного эффекта.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Историко-художественные примеры орнамента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орнаментов с математикой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орнамент начинается с одного элемента — модуля. Потом этот модуль повторяют, меняя только положение, цвет или направление, чтобы рисунок оставался связанным и не превращался в набор случайных фигур.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Перенос, поворот и отражение помогают создавать новые участки узора из одной заготовки. Благодаря этим преобразованиям одинаковые элементы могут располагаться вдоль линии, по кругу или по сетке.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Бордюр и линия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Бордюр показывает повтор на одной прямой: мотивы выстраиваются один за другим. Здесь особенно важно, чтобы шаг был одинаковым, а края соседних элементов точно совпадали.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 и 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 связывает орнамент с заполнением всей плоскости. Если фигуры стыкуются без промежутков и наложений, получается не просто рисунок, а математически правильное покрытие.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как природный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 показывают, что одинаковые шестиугольники могут плотно заполнять пространство и при этом выглядеть очень аккуратно. Такая форма помогает использовать материал экономно и делает конструкцию устойчивой.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интерьере паркетные схемы часто встречаются в напольной плитке и мозаичных панно. Повторяющиеся фигуры создают порядок, а ровные стыки помогают покрытию выглядеть цельным и чистым.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Паркетные идеи используют не только на полу, но и в упаковке, на декоративных экранах и стеновых панелях. Повтор узора делает предметы визуально собранными и усиливает ощущение прочности и завершённости.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Паркеты в природе и в дизайне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квадратного, треугольного и шестиугольного паркета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заполняют плоскость без пустот, но каждый создаёт своё впечатление: строгий, более динамичный или близкий к природной форме.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паркет самый простой, а шестиугольный — самый «природный» по виду; треугольный даёт больше вариантов рисунка.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учебным свойствам паркета,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собственный узор на основе геометрии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базовую фигуру: квадрат, треугольник, шестигранник или более свободный элемент. Модуль должен быть простым, чтобы его можно было легко повторять без ошибок.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правило повтора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выбирают способ повторения: вдоль линии, по сетке, с поворотом или отражением. Одно и то же правило должно работать для всего рисунка, иначе узор потеряет ритм.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стыковку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убедиться, что элементы сходятся по краям и вокруг вершин. Если остаются щели или фигуры накладываются друг на друга, рисунок нужно исправить.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готова, можно усилить узор цветом, контрастом размеров и направлением линий. Но дополнительные детали должны поддерживать порядок, а не нарушать его.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узор понятным и красивым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украшают поверхность, бордюры подчёркивают край, а паркеты заполняют плоскость. Во всех случаях работают повтор, симметрия и ритм — именно они связывают геометрию с искусством.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2026-06-03T11:20:09Z</dcterms:created>
  <dcterms:modified xsi:type="dcterms:W3CDTF">2026-06-03T11:20:09Z</dcterms:modified>
</cp:coreProperties>
</file>