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природа, люди и хозяйство региона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одному из самых развитых и густонаселённых регионов Европы.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на карте Европы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занимает запад материка, обращена к Атлантике и важным морям. Её выгодное положение сделало регион удобным для морской торговли, сухопутных связей и культурного обмена между разными частями Европы.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Западной Европы и их общие черты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797273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Франция выделяются размерами территории и численностью населения. Именно они оказывают заметное влияние на экономику, транспортные связи и политическую жизнь всего региона.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4004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Люксембург и Лихтенштейн невелики по площади, но известны высоким уровнем жизни, деловой активностью и участием в международных экономических связях.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003544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региона характерна густая сеть городов, автомагистралей и железных дорог. Это облегчает повседневные поездки, перевозку товаров и развитие торговли.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3606677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Западной Европы развиты образование, медицина, бытовые услуги и социальная защита. Поэтому регион привлекает людей и считается одним из самых комфортных для жизни.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975425" y="42098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региона тесно взаимодействуют между собой: обмениваются товарами, услугами, специалистами и опытом. Такое сотрудничество поддерживает устойчивое развитие экономики.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 Западной Европы: сравнение основных показателей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стран региона по столицам, площади и населению.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Франция и Германия, а небольшие страны тоже очень плотно заселены и имеют важное экономическое значение.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 региона: наглядное сравнение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отражает не только размеры стран, но и плотность заселения. В регионе много крупных городов и густая сеть поселений.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 — Германия и Франция. В небольших государствах населения меньше, но оно сосредоточено на малой территории.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реки Западной Европы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на севере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и западные территории заняты равнинами и низменностями. На таких участках легче строить города, прокладывать дороги и размещать морские порты.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Альпы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и на юге региона поднимаются горы, включая Альпы. Здесь есть перевалы, долины и районы зимнего отдыха, важные для туризма.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Рейн, Рона, Сена, Луара и Дунай служат важными водными путями. Они помогают перевозить грузы, снабжать города водой и привлекать население.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равнин, гор и рек делает территорию удобной для жизни и хозяйства. Именно поэтому здесь рано возникли крупные поселения и развитая инфраструктура.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Западной Европы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Атлантики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океана смягчает погоду: зимы становятся мягче, а лето — прохладнее. Осадки распределяются сравнительно равномерно в течение года.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Океанический тип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преобладает влажный океанический климат. Он благоприятен для жизни людей, работы транспорта и длительного использования сельскохозяйственных земель.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континентальному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удаления от моря возрастает разница между зимними и летними температурами. Климат становится суше и заметно изменяется по сезонам.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Альпах климат меняется с высотой: становится холоднее, а снег на больших высотах держится долго. Это важно для горнолыжного отдыха и природных зон.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хозяйство региона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рельеф, климат, реки и побережья определяют развитие хозяйства Западной Европы.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68851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54731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6181" y="2237181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42581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64451"/>
            <a:ext cx="218700" cy="1749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крупные города Западной Европы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жителей региона живёт в городах. Именно там сосредоточены предприятия, университеты, музеи, банки и важные транспортные узлы.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городов — Париж, Берлин, Брюссель, Амстердам, Вена, Мюнхен, Гамбург и Лион. Они связаны плотной сетью дорог и железных линий.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расположены сравнительно недалеко друг от друга. Это облегчает поездки, деловые контакты и обмен товарами между странами.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находятся музеи, театры, исторические площади и университеты. Они не только живут экономикой, но и сохраняют культурное наследие региона.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входит в число самых густонаселённых районов мира. Даже небольшие страны здесь могут иметь очень высокую плотность населения на ограниченной территории.
</a:t>
            </a:r>
            <a:endParaRPr lang="en-US" sz="9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 странах региона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городских жителей связана с промышленностью, сферой услуг и давней историей развития городов.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 регионе очень высока: города остаются главными центрами работы, учёбы, транспорта и культуры.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данные, обобщение по странам региона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Западной Европы: ведущие отрасли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9757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известна сильной промышленностью: здесь выпускают автомобили, машины, оборудование, химическую продукцию и лекарства. Высокое качество товаров и развитые технологии делают регион конкурентоспособным на мировом рынке.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40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банки, страхование, торговля и деловые услуги. Крупные финансовые центры помогают привлекать инвестиции, а развитая сфера услуг обеспечивает рабочие места в городах.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9903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вкладывают средства в исследования, приборостроение и цифровые решения. Это поддерживает производство, повышает точность техники и помогает создавать новые материалы, лекарства и программные продукты.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80010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страны-специалисты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особенно известна автомобилестроением и промышленным оборудованием, Франция — авиастроением и модной индустрией, а Швейцария — банками, точными приборами и фармацевтикой.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602349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отраслей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хозяйства в регионе тесно связаны между собой: транспорт обслуживает торговлю, наука помогает промышленности, а финансовый сектор обеспечивает развитие крупных предприятий и международные связи.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и страны-лидеры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страны Западной Европы особенно сильны в отдельных видах хозяйства и чем они известны.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Лидирующие отрасли связаны с сильной промышленной базой, услугами и туризмом; небольшие страны тоже играют заметную международную роль.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 в едином европейском пространстве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которые связывают континент с океаном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морские порты Западной Европы принимают суда со всего мира и соединяют регион с другими материками. Через них идут грузы, топливо и промышленные товары, поэтому прибрежные города становятся важными экономическими узлами.
</a:t>
            </a:r>
            <a:endParaRPr lang="en-US" sz="1018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каналы как дороги для грузов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Рейн, а также сеть каналов помогают перевозить сырьё и готовую продукцию внутрь континента. Речные пути удобны для промышленности, потому что рядом с ними легко размещать склады, заводы и логистические центры.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поезда и близкие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Парижем, Брюсселем, Амстердамом, Кёльном и Франкфуртом курсируют быстрые поезда, сокращающие время в пути. Благодаря этому жители и компании легко перемещаются, а города работают как единая система.
</a:t>
            </a:r>
            <a:endParaRPr lang="en-US" sz="10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 Западной Европе: самые известные направления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 региона привлекают туристов по-разному: одни — музеями и архитектурой, другие — горами, озёрами и спокойным отдыхом.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опирается на разнообразие ландшафтов и городов, поэтому доходы получают не только столицы, но и горные и прибрежные районы.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языковое разнообразие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797273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Европе сосуществуют романские, германские и кельтские языки. Это делает повседневную жизнь многоязычной: рядом звучат французский, немецкий, нидерландский, английский и люксембургский.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4004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развивались готика, Ренессанс и идеи Просвещения. Регион подарил миру оперу, балет, классическую музыку и традицию бережного отношения к музеям и театрам.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003544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Города-музеи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сохранились соборы, старинные площади, замки и университетские здания. Они не только украшают улицы, но и напоминают о долгой истории европейских государств.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3606677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региона заметна в фестивалях, концертах, выставках и работе известных музеев. Такие события объединяют людей разных стран и помогают сохранять общие ценности.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975425" y="42098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преемственность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кварталы часто соседствуют с современными офисами и транспортными узлами. Такое сочетание показывает, как Западная Европа умеет развиваться, не теряя своего исторического облика.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история повлияла на развитие региона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 древности на территории Западной Европы появились дороги, города и торговые связи, созданные Римской империей. Это помогло региону рано развить обмен товарами и идею единого пространства.
</a:t>
            </a:r>
            <a:endParaRPr lang="en-US" sz="974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росли ремёсла, ярмарки, порты и университеты. Именно тогда многие города получили крепостные стены, площади и соборы, которые и сегодня остаются важной частью их облика.
</a:t>
            </a:r>
            <a:endParaRPr lang="en-US" sz="970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открытий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 усилили морскую торговлю и связали Западную Европу с другими частями мира. Порты и купцы стали получать всё больше товаров, а города — новые возможности роста.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рывок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быстро развивались фабрики, железные дороги и крупные города. Регион стал одним из центров промышленной революции, где производство, транспорт и наука начали тесно работать вместе.
</a:t>
            </a:r>
            <a:endParaRPr lang="en-US" sz="970" dirty="0"/>
          </a:p>
        </p:txBody>
      </p:sp>
      <p:sp>
        <p:nvSpPr>
          <p:cNvPr id="15" name="Text 6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страны региона сосредоточились на восстановлении экономики, мирном сотрудничестве и создании общих институтов. Это помогло укрепить связи между государствами и сделать хозяйство более устойчивым.
</a:t>
            </a:r>
            <a:endParaRPr lang="en-US" sz="9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европейской интеграции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страны Западной Европы переходили от послевоенного сотрудничества к общему рынку и более тесному экономическому союзу.
</a:t>
            </a:r>
            <a:endParaRPr lang="en-US" sz="7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 задачи стран региона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15484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чистой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Ветроэнергетика, солнечные станции и цифровые технологии помогают уменьшать вред природе. Такие меры делают хозяйство современнее и помогают Западной Европе сохранять высокий уровень развития.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467837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население и активная промышленность увеличивают потребление энергии и количество отходов. Поэтому страны расширяют общественный транспорт, переработку, очистные системы и зелёные зоны.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8082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интеграция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принимает людей из разных стран, и это требует изучения языков, адаптации в школах и на работе. Успешная интеграция помогает экономике, но нуждается в внимательном управлении.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093806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Жильё, земля и услуги в крупных городах стоят дорого, а транспорт и инфраструктура испытывают сильную нагрузку. Поэтому важны новое строительство, удобные маршруты и продуманное городское планирование.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06780" y="1871450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растёт доля пожилых людей, поэтому увеличивается нагрузка на медицину, пенсии и социальные службы. Государства ищут решения, которые помогают поддерживать качество жизни и занятость.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трудности Западной Европы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за счёт чего регион развивается успешно и какие вопросы требуют постоянного внимания.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обладает мощной экономической и культурной основой, но ей необходимо обновлять хозяйство и бережно относиться к природе.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данных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 — регион силы, истории и связей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сочетает плотное население, развитую экономику, удобное положение и богатое наследие. Именно поэтому она остаётся одним из самых влиятельных регионов Европы и всего мира.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2026-06-02T11:34:58Z</dcterms:created>
  <dcterms:modified xsi:type="dcterms:W3CDTF">2026-06-02T11:34:58Z</dcterms:modified>
</cp:coreProperties>
</file>