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величины на число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считать длину, массу, время, стоимость и объём.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пригодится каждый день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живут в магазине, на кухне и в школьном расписании. Вместо длинного сложения мы считаем сразу: сколько всего предметов, минут, сантиметров или рублей.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величин мы рассматриваем на уроке.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удобно измерять и сравнивать, если помнить единицу: см, кг, мин, рубль, л.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содержание урока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 удобно объединять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раз встречается одна и та же длина, масса или стоимость, их можно объединить умножением и сразу получить общий результат без лишних шагов.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показывать одинаковые предметы или отрезки: так видно, что каждая группа повторяет одну и ту же величину, а не новую.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умножения и сложения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одинаковая величина повторяется несколько раз, её можно записать как сумму одинаковых слагаемых. Это короче и быстрее, особенно в длинных задачах.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три раза по 6 метров можно считать как 6 м + 6 м + 6 м или как 6 м × 3.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 не меняется: если складывали метры, в ответе тоже будут метры; если килограммы — то килограммы.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вычисления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числа, а потом добавляют ту же единицу измерения. Так ответ остаётся понятным и правильным по смыслу.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7 литров повторяются 4 раза, получаем 28 л. Если 6 минут повторяются 2 раза, получается 12 мин.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«терять» единицу: сантиметры не превращаются в минуты, а рубли — в килограммы. Математика любит порядок.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примеры на умножение величины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забыть ни вычисление, ни единицу измерения, ни проверку смысла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для поделки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Кати есть 2 ленты по 8 сантиметров. Она соединяет их и получает 16 см общей длины. На рисунке удобно показать две одинаковые полоски, а рядом — одну длинную полоску, чтобы сразу увидеть результат.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из одинаковых отрезков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нарисовал 4 дорожки по 3 метра каждая. В сумме получилось 12 м. Такой пример легко представить на схеме: одинаковые отрезки стоят рядом, словно дружная команда, которая умеет считать без споров.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полоски — длинный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полоски по 5 сантиметров дают 15 см. Здесь важно заметить повторение одной и той же длины. Когда части одинаковые, умножение помогает быстро найти общий результат и не пересчитывать всё по одному.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длины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массы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измеряют в граммах и килограммах. Если взять 3 мешочка по 2 кг, получится 6 кг общей массы — удобно и без лишнего сложения.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задании написано 5 яблок по 100 г, можно сразу найти 500 г. Здесь важно аккуратно считать именно граммы, а не «шарить» по килограммам.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4 пакета по 1 кг, общий вес равен 4 кг. Одинаковая единица измерения делает вычисление простым и понятным.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граммы и килограммы как одно и то же число. Сначала приводят единицы к одному виду, а потом умножают или складывают.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времени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урок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длится 45 минут. Это один одинаковый отрезок времени, который легко повторять в задаче.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урока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таких уроков 4, то получится 180 минут. Умножение помогает быстро узнать общий учебный отрезок.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перемены по 10 минут дают 30 минут. Время складывается из одинаковых частей, как детали конструктора.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занятия по 20 минут дают 40 минут. Такой пример удобно проверять по смыслу: ответ должен быть похож на реальное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в школьной корзине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шесть тетрадей, и на каждой виден один и тот же ценник — 12 рублей. Рядом можно показать общую сумму: 72 рубля. Так ребёнок легко понимает, как количество одинаковых предметов превращается в стоимость покупки.
</a:t>
            </a:r>
            <a:endParaRPr lang="en-US" sz="1010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с одинаковой ценой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витрине стоят четыре карандаша, каждый по 8 рублей. Если их взять вместе, получится 32 рубля. Иллюстрация с одинаковыми ценниками и итоговым числом помогает увидеть, что умножение быстро считает цену всей покупки.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набора по 25 рублей дают общую стоимость 50 рублей. На рисунке удобно показать две одинаковые упаковки, ценник на каждой и общий результат. Тогда связь между количеством наборов и суммой становится совсем наглядной.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стоимость покупок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единицы надо сначала привести к одному виду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встречаются разные единицы, сначала нужно перевести их в один вид. Нельзя сразу складывать 2 м и 30 см, потому что это не одна и та же величина в одинаковой записи.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в ответе оставляют только нужную запись: см, м, г, кг, мин или ч. Это помогает не перепутать значения и написать ответ так, чтобы его было легко понять.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правило действует для массы и времени. 1 кг и 300 г, 1 ч и 20 мин требуют перевода, иначе ответ получится неверным. Сначала выбирают одну единицу, потом считают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первого закрепления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 коротких примеров, где числа небольшие и легко сосредоточиться на правиле. Например, 2 × 3 м = 6 м помогает увидеть, как работает умножение величины.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потренироваться на массе и стоимости. Записи 4 × 5 кг = 20 кг и 3 × 2 л = 6 л показывают, что единица измерения после вычисления остаётся прежней.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времени тоже подходят простые примеры. 5 × 4 мин = 20 мин помогает заметить, как одинаковые промежутки складываются в один общий результат без лишних шагов.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упражнения подготавливают к задачам с текстом и рисунком. Когда правило уже понятно, ученик меньше отвлекается на вычисления и увереннее выбирает правильное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выстроить три ряда по четыре кубика. Тогда сразу видно, что одинаковые части повторяются, а всего получается 12 кубиков. Такая модель особенно помогает тем, кто лучше считает глазами, чем в уме.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карандашей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изобразить две группы по шесть карандашей, станет ясно, что вместе их 12. Равные группы удобно рисовать рядом, чтобы ребёнок заметил повторение одной и той же величины и быстро нашёл общий результат.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ленточки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подойдут и яблоки, и ленточки, и кружки. Главное, чтобы предметы были одинаковыми в каждой группе. Тогда умножение воспринимается как быстрый счёт одинаковых частей, а не как скучное длинное сложение.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умножение на картинке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вычисление и запись ответа после умножения величины на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 единицу в 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находит число правильно, но пишет его без единицы измерения. Тогда ответ выглядит незавершённым, потому что непонятно, это сантиметры, рубли или минуты.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Сложили разные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пытаются складывать граммы и килограммы или сантиметры и метры без перевода. Сначала нужно привести величины к одному виду, а потом считать.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Перепутали число и величину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ребёнок пишет единицу вместо числа или, наоборот, число без подписи. Важно помнить: ответ состоит из двух частей — значения и единицы измерения.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поняли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не меняется сама единица измерения, меняется только количество одинаковых частей. Если это забыть, легко получить странный ответ, который не подходит по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из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можно увидеть 3 коробки фломастеров, по 4 в каждой. Если посчитать все коробки вместе, получится 12 фломастеров. Такая задача напоминает обычную школьную покупку.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бывает 2 пакета с 5 яблоками в каждом. Тогда всего выходит 10 яблок. Здесь умножение помогает быстро считать одинаковые предметы и не сбиваться в длинных записях.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 4 учеников по 2 карандаша. Значит, всего 8 карандашей. Подобные примеры показывают, что умножение удобно применять в знакомых ситуациях каждый день.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величину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величины всегда есть число и единица измерения. Если одна из частей отсутствует, ответ получается неполным. Поэтому важно сразу читать условие и замечать, что именно измеряют.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показывает несколько одинаковых частей. Сначала находят число этих частей, потом сохраняют ту же единицу измерения. Если единицы разные, их переводят в один вид до вычисления.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получиться после тренировки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упражнений ученик уверенно находит умножением длину, массу, время и стоимость в простых задачах. Он уже не путается, что именно нужно считать.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записывает ответ с единицей измерения и понимает, почему она не исчезает после вычисления. Это помогает оформлять решения аккуратно и понятно.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выбирает правильное действие и отличает умножение от обычного сложения одинаковых величин. Значит, он видит не только числа, но и смысл задачи.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подходят короткие примеры, рисунки и жизненные сюжеты. Такие задания тренируют внимание и делают математику похожей на полезную игру, а не на испытание.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величины на число помогает быстро считать одинаковые длины, массы, минуты, литры и рубли. Главное — умножить числа, сохранить единицу и проверить ответ по смыслу.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2026-05-24T11:17:37Z</dcterms:created>
  <dcterms:modified xsi:type="dcterms:W3CDTF">2026-05-24T11:17:37Z</dcterms:modified>
</cp:coreProperties>
</file>