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сменяются по закономерностям климата, почв, растений, животных и рельефа.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природных зонах: как меняется природа Земли
</a:t>
            </a:r>
            <a:endParaRPr lang="en-US" sz="34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отличаются на разных широтах и высотах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экватора к полюсам солнечного тепла становится меньше, поэтому климат холоднее. Влага распределяется неравномерно из‑за воздушных масс, океанов и материков, а также особенностей рельефа. Так складываются разные условия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— это большая территория, где сходны климат, почвы, растительность и животный мир. Именно поэтому в разных районах появляются похожие природные комплексы и общий «рисунок» природы.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природных зон обычно переходные и постепенные, а не резкие. Поэтому в промежуточных областях встречаются растения и животные, характерные сразу для двух соседних зон.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переходных территорий — лесостепь между лесом и степью и полупустыня между степью и пустыней. Там меняются осадки и состав почв, а вместе с ними — и видовой состав.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 от экватора к полюсам
</a:t>
            </a:r>
            <a:endParaRPr lang="en-US" sz="269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уменьшаются тепло и меняется увлажнение, поэтому природные комплексы постепенно «сдвигаются» по широте.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общее направление изменения природы: от жарких и влажных зон к холодным и крайне засушливым условиям на севере.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географии; условная шкала, 2026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леса: жарко и влажно круглый год
</a:t>
            </a:r>
            <a:endParaRPr lang="en-US" sz="217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круглый год без резких смен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Среднегодовая температура здесь обычно выше +24 °C, а осадков выпадает более 2000 мм в год. Из‑за постоянного тепла и высокой влажности растения активно растут весь год.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растительность и лианы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многоярусная: у деревьев есть высокий верхний ярус, ниже растут кустарники, папоротники и лианы. Такие «этажи» помогают получать свет в густом лесу. Примеры территорий — Амазония, бассейн Конго, острова Юго‑Восточной Азии.
</a:t>
            </a:r>
            <a:endParaRPr lang="en-US" sz="14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5759" y="1295150"/>
            <a:ext cx="372281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формируются там, где чередуются влажный и сухой сезоны. Вода доступна не постоянно: в сухой период многие растения уменьшают рост и экономят ресурсы.
</a:t>
            </a:r>
            <a:endParaRPr lang="en-US" sz="116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 на фоне трав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саванн характерны высокие травы и редкие деревья. Часто встречаются акации и баобабы, их кроны помогают выдерживать жару и переносить периоды засухи.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нехватке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 приспосабливаются к нехватке воды в сухой сезон. Многие меняют режим активности и стараются использовать водоёмы и тень в наиболее благоприятное время.
</a:t>
            </a:r>
            <a:endParaRPr lang="en-US" sz="113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распространены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встречаются в разных регионах, включая Африку, север Австралии и Бразильское плоскогорье. Состав видов может отличаться, но общий «пейзаж» определяется сходным режимом влаги.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874535"/>
            <a:ext cx="4106400" cy="17935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 климату, почвам и растительности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зоне напрямую влияют на тип почв и на то, какие растения могут выжить при тепле и влаге.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тепла и влаги, тем беднее растительный покров и тем «строже» требования к выживанию растений и животных.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(обобщённые характеристики природных зон)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осадков обычно меньше 200 мм в год. Температура может заметно отличаться днём и ночью, поэтому растения и животные вынуждены приспосабливаться к резким сменам условий.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часто имеют длинные корни, мелкие листья или колючки. Так они уменьшают испарение и лучше используют редкую влагу после дождей, а также переживают периоды засухи.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нередко ведут ночной образ жизни: ночью прохладнее, и потери влаги меньше. Это помогает сохранять силы и выживать даже там, где днём почти нет безопасных условий.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примеров пустынь называют Сахару, Аравийскую, Гоби и Атакаму. Хотя эти регионы различаются по местным деталям, их объединяет сильная засушливость и редкая растительность.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превращается в природную зону
</a:t>
            </a:r>
            <a:endParaRPr lang="en-US" sz="297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связей: тепло и влага → климат → почвы → растительность → животные; затем добавляется влияние человека
</a:t>
            </a:r>
            <a:endParaRPr lang="en-US" sz="12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лесостепи и прерии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природные зоны складываются при умеренном увлажнении и тёплом лете. Основу ландшафта образуют злаки, а деревьев сравнительно мало из‑за недостатка влаги и сильных ветров.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распространены чернозёмы — одни из самых плодородных почв. Поэтому именно здесь часто велась и ведётся активная распашка земель для сельского хозяйства.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занимает промежуточное положение: по мере движения к степи уменьшается влажность, а доля травянистых растений растёт. Прерии в Северной Америке похожи по природным условиям на степи.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крупнейшая лесная зона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Сибири и северной части Евразии, а также большие территории Канады. Это сплошной пояс хвойных лесов, где деревья формируют тень и заметно влияют на влажность воздуха.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деревьям относят ель, сосну, пихту и лиственницу. Климат здесь холодный, зима продолжительная, а почвы часто подзолистые; многие животные имеют густой мех и меняют активность по сезонам.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зональность: от тепла к холоду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меняются не только температуры: осадки и сезонность тоже становятся другими, поэтому меняется и растительность — от лесов к редким сообществам.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общее направление: чем выше широта, тем холоднее, а значит природные зоны закономерно сменяют друг друга, образуя устойчивые «пояса» на материках.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школьным курсам физической географии (индекс тепла, иллюстративная шкала).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почва оттаивает лишь частично, поэтому растения успевают расти быстро. В тундре доминируют мхи, лишайники и карликовые кустарники, приспособленные к холодному ветру.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в тундре
</a:t>
            </a:r>
            <a:pPr algn="l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тонким сезонно оттаивающим слоем сохраняется вечная мерзлота. Это ограничивает проникновение корней в глубину и влияет на водный режим, формируя заболоченные участки.
</a:t>
            </a:r>
            <a:endParaRPr lang="en-US" sz="1489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зима и особенности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пустынях растительность почти отсутствует. Животные приспособлены к холоду: густой мех, слой жира и нередко сезонные миграции в поисках пищи.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арктические пустыни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понижается примерно на 0,6 °C каждые 100 м подъёма. Из-за этого меняются увлажнение, состав растительности и смена поясов — от лесов к лугам и выше к снегу.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 ростом высоты условия для растений постепенно меняются, и природные пояса располагаются «ступенями» вверх.
</a:t>
            </a:r>
            <a:endParaRPr lang="en-US" sz="1447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
</a:t>
            </a:r>
            <a:endParaRPr lang="en-US" sz="594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закономерность изменения температуры в горах; учебные сведения школьного курса географии.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 между природными комплексами
</a:t>
            </a:r>
            <a:endParaRPr lang="en-US" sz="253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смена леса, лесостепи, степи, полупустыни и пустыни при изменении климата и увлажнения.
</a:t>
            </a:r>
            <a:endParaRPr lang="en-US" sz="13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1725" y="1038300"/>
            <a:ext cx="2060400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природные зоны России и их характерные признаки. Для каждой зоны указаны климатические условия, тип почв и наиболее узнаваемые растения и животные.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действительно охватывает почти все природные зоны северного полушария, но влажные экваториальные леса и саванны здесь не представлены, так как для них нужны другие уровни тепла и влаги.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географии о природных зонах.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природные зоны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равновесия между климатом, почвой и растительностью ускоряется, когда человек одновременно меняет землю, лесной покров и состояние вод и воздуха.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страдают зоны, где природные условия тонко сбалансированы: леса, степи и прибрежные территории. Поэтому восстановление часто требует длительного времени и помощи.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перечню основных видов антропогенного воздействия в учебных курсах географии (без точных долей).
</a:t>
            </a:r>
            <a:endParaRPr lang="en-US" sz="8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заказники защищают территории целиком: сохраняют условия обитания и редкие виды. Красная книга помогает не допускать исчезновения животных и растений за счёт мер контроля.
</a:t>
            </a:r>
            <a:endParaRPr lang="en-US" sz="1439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шаг — восстановление лесов и охрана почв от эрозии. Когда защищают верхний слой почвы, уменьшается вынос грунта ветром и водой, а значит сохраняются и кормовая база, и места гнездования.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выпаса животных и меры по сохранению вод помогают поддерживать естественный баланс. Очистка водоёмов и экономное использование воды снижают вред для экосистем и уменьшают риск гибели живых организмов.
</a:t>
            </a:r>
            <a:endParaRPr lang="en-US" sz="1355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ориентируется и на конкретные примеры редких видов. Среди них амурский тигр, снежный барс и зубр: для каждого вида подбирают условия, где он может выживать и размножаться.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зон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учения о природных зонах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природных зон помогает выбирать места для сельского хозяйства и строительства. По климату и увлажнению можно заранее оценить, где вероятнее засухи, а где нужен регулярный полив.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природных зон используют в лесовосстановлении и туризме: подбирают подходящие породы деревьев, продумывают нагрузку на территорию и маршруты. Также учитывают урожайность и необходимость орошения в зависимости от зоны.
</a:t>
            </a:r>
            <a:endParaRPr lang="en-US" sz="15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Земли изменяется по закономерностям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возникают из взаимодействия климата, почв, растительности, животных и рельефа. Их смена подчиняется широтной зональности и высотной поясности, а это помогает изучать природу, беречь её и разумно использовать ресурсы.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2026-05-11T20:54:55Z</dcterms:created>
  <dcterms:modified xsi:type="dcterms:W3CDTF">2026-05-11T20:54:55Z</dcterms:modified>
</cp:coreProperties>
</file>