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сторонами и углами треугольника. Скалярное произведение векторов
</a:t>
            </a:r>
            <a:endParaRPr lang="en-US" sz="311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сторон, углов и векторов в одной теме.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треугольники и векторы изучают вместе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учат сравнивать стороны и углы, а векторы добавляют удобный язык координат. Вместе эти темы помогают находить неизвестные элементы фигур, доказывать свойства и уверенно решать задачи на плоскости.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треугольника: сторона и противолежащий угол
</a:t>
            </a:r>
            <a:endParaRPr lang="en-US" sz="24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сторона — больше угол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самой длинной стороне соответствует самый большой противолежащий угол. Это правило позволяет сравнивать элементы фигуры без измерений, если известны только длины сторон или часть углов.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углы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стороны равны, равны и углы, лежащие напротив них. Это свойство помогает распознавать равнобедренный треугольник и быстро находить неизвестные углы по уже известным значениям.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сторона — меньше угол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короче другой, то и угол напротив неё меньше. Такое соответствие особенно удобно в задачах, где нужно сделать вывод о треугольнике по одному-двум данным, не выполняя полный расчёт.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длины сторон и величины углов
</a:t>
            </a:r>
            <a:endParaRPr lang="en-US" sz="28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 одно и то же упорядочение для сторон и углов: чем больше сторона, тем больше противолежащий угол.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данных видно, что порядок сторон 4 &lt; 6 &lt; 8 совпадает с порядком углов A &lt; B &lt; C.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урока, составлен по условию слайда.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 и равенство углов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треугольника равны, он называется равнобедренным. Углы при основании такого треугольника тоже равны, поэтому по одной стороне и одному углу можно найти второй.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стороны равны, треугольник равносторонний. Тогда все его углы равны 60°, и эта особенность позволяет быстро проверять вид фигуры и находить неизвестные значения.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стороны и углы, можно определить тип треугольника без дополнительных построений. Это экономит время при решении задач и помогает сразу замечать ошибки в чертеже или вычислениях.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 их признаки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треугольников по сторонам, углам и простому примеру.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равенству сторон можно сделать вывод о равенстве углов, а по равенству углов — о равенстве соответствующих сторон.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и примеры по теме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угол — большая противоположная сторона
</a:t>
            </a:r>
            <a:endParaRPr lang="en-US" sz="249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80° задаёт самое длинное ребро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с углами 40°, 60° и 80° легко заметить порядок сторон без измерений. Напротив угла 80° лежит самая длинная сторона, потому что именно ей соответствует наибольший угол. Это правило часто используют при сравнении двух треугольников.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40° указывает на самую короткую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Меньшему углу соответствует меньшая противолежащая сторона. Если угол равен 40°, то сторона напротив него короче остальных. Такой вывод помогает быстро проверять решение, когда чертёж уже есть, а точные длины ещё не найдены.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угол даёт среднюю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 находится между 40° и 80°, поэтому и соответствующая ему сторона занимает среднее положение по длине. Эта связь делает сравнение на чертеже наглядным и помогает не перепутать стороны при записи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сторон и углов треугольника
</a:t>
            </a:r>
            <a:endParaRPr lang="en-US" sz="264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соответствие сторон и противолежащих углов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длин любых двух сторон треугольника должна быть больше длины третьей стороны. Это обязательное условие существования треугольника и основа для проверки возможных наборов длин.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стороны 2 см, 3 см и 6 см, треугольник построить нельзя. Действительно, 2 + 3 = 5, а 5 меньше 6, значит условие неравенства нарушено.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 при решении задач на построение, проверку данных и поиск недостающей стороны. Оно позволяет быстро контролировать правильность ответа без сложных вычислений.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 помогает сразу отличить возможные длины от невозможных. В задачах на построение оно показывает, существует ли фигура, прежде чем выполнять чертёж.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означает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как способ описывать направление и длину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направленный отрезок, у которого есть начало, конец, длина и направление. Он помогает описывать перемещение, положение точек и взаимное расположение фигур на плоскости.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вектор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называется модулем. В координатной записи можно сразу вычислять модуль по числам, а значит, сравнивать векторы и использовать их в геометрических задачах.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удобно задавать парой чисел, например (3; 4) или (5; 12). Такая запись особенно полезна в прямоугольной системе координат, потому что позволяет применять формулы для длин и углов.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координатах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 по координатам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находят по обеим координатам одновременно: именно их сочетание определяет длину вектора на плоскости.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обе координаты, тем больше модуль; известные тройки помогают быстро узнавать прямоугольные треугольники.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«Векторы в прямоугольной системе координат».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векторов
</a:t>
            </a:r>
            <a:endParaRPr lang="en-US" sz="30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связывает длины векторов и угол между ними. Оно помогает понять, насколько направления совпадают, расходятся или образуют прямой угол, без дополнительных построений.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результат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означает острый угол, ноль — перпендикулярность, отрицательное — тупой угол. По знаку сразу видно взаимное расположение векторов на координатной плоскости.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 координатам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координаты векторов, удобно считать по формуле x1×2 + y1y2. Такой способ превращает геометрическую задачу в обычное вычисление с числами.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знак скалярного произведения
</a:t>
            </a:r>
            <a:endParaRPr lang="en-US" sz="280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произведения сразу подсказывает, как расположены векторы друг относительно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знаку можно быстро определить тип угла, а пример с векторами (2; 3) и (3; -2) показывает случай перпендикулярности.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скалярного произведения и её геометрический смысл.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 координатах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 — одно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каждый вектор виден как стрелка с точными координатами конца. Перемножая соответствующие координаты и складывая результаты, можно сразу получить число, которое описывает их взаимное положение. Так, для векторов (2; 3) и (4; 1) получается 11.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равен нулю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вычисление даёт ноль, и это особенно важный случай. Для векторов (1; 2) и (2; -1) произведение равно 0, значит, они перпендикулярны. На рисунке такие векторы удобно узнавать по прямому углу между направлениями.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между векторами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координатах векторов и формуле через косинус.
</a:t>
            </a:r>
            <a:endParaRPr lang="en-US" sz="171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быстрое правило помогает находить прямой угол в координатных задачах без построений и измерений.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скалярного произведения означает, что векторы перпендикулярны.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скалярного произведения векторов: a·b = 0 при перпендикулярности.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 теме и используемые факты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теме важны одни и те же опорные факты: сравнение сторон, признаки треугольников и свойства скалярного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задача решается через короткую цепочку фактов: от данных к признаку, от признака — к выводу.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темы «Треугольники и векторы».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не те элементы: берут сторону, хотя нужно смотреть на противолежащий угол. Из-за этого верный ответ теряется уже на первом шаге решения.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сторону и угол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скалярного произведения легко забыть про отрицательную координату. Такая ошибка меняет результат, а вместе с ним — и вывод о расположении векторов.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знаках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прямой, косинус должен быть равен нулю. Положительное число здесь означает уже другой тип угла, поэтому ответ нужно обязательно проверять по смыслу.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косинус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основными понятиями темы
</a:t>
            </a:r>
            <a:endParaRPr lang="en-US" sz="312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чертёж можно читать по-разному: через стороны и углы треугольника или через координаты и векторы.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связи ведут к одному выводу: геометрия и векторы взаимно дополняют друг друга в решении задач.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«Соотношения между сторонами и углами треугольника. Скалярное произведение векторов».
</a:t>
            </a:r>
            <a:endParaRPr lang="en-US" sz="13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треугольников и язык векторов: главное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стороны и углы треугольника связаны строгими правилами, а векторы позволяют описывать длину, направление и угол с помощью формул. Эти идеи помогают решать задачи быстро и точно.
</a:t>
            </a:r>
            <a:endParaRPr lang="en-US" sz="14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2026-05-29T04:10:37Z</dcterms:created>
  <dcterms:modified xsi:type="dcterms:W3CDTF">2026-05-29T04:10:37Z</dcterms:modified>
</cp:coreProperties>
</file>