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человек: одна система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человек: одна система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связь каждый день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 природы каждый день: от воды, воздуха, почвы и живых организмов. Но он же меняет среду, поэтому важно понимать, где польза, а где нужна осторожность.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дала — человек использует и меняет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почва, растения и животные дают человеку всё необходимое для жизни, труда и здоровья. Без этих условий невозможно ни питание, ни безопасность, ни развитие общества.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строит дома, дороги и города, выращивает растения, добывает сырье и использует энергию. Из-за этого меняются рельеф, почвы, водоемы и место обитания многих видов.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человеком и природой двусторонняя: люди зависят от природных условий, а их действия влияют на состояние природы. Поэтому важно не только брать, но и сохранять.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природные системы нарушаются, страдают здоровье, урожай и качество жизни. Когда человек действует бережно, природа продолжает поддерживать его и будущие поколения.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среду их обитания. В ней все связано: растения, животные, грибы, вода, воздух и почва влияют друг на друга.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 — это то, что человек получает из природы и использует в жизни: воду, древесину, полезные ископаемые, почву и энергию.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означает разнообразие видов растений, животных и грибов. Чем оно выше, тем легче природной системе выдерживать изменения и восстанавливаться после нарушений.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лесу, реке и поле виды связаны как сеть: исчезновение одного звена отражается на других. Поэтому природное равновесие зависит от каждого элемента.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вода в природе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связывает океан, атмосферу, почву и живые организмы; леса помогают удерживать влагу и регулировать сток.
</a:t>
            </a:r>
            <a:endParaRPr lang="en-US" sz="9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кислород и климат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 выделяют кислород, который нужен для дыхания людям и животным. Чем больше здоровых зеленых территорий, тем устойчивее состав воздуха.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регуляторы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 океаны помогают поддерживать равновесие в атмосфере. Они уменьшают перегрев, удерживают влагу и смягчают резкие изменения погоды.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сжигание топлива выбрасывают вредные газы и мелкие частицы. Это ухудшает качество воздуха и усиливает парниковый эффект, влияющий на климат.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изменить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зависит не только от природы, но и от поведения людей: меньше дыма, меньше потерь энергии и больше зеленых зон вокруг.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основа жизни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снабжает растения водой и минеральными веществами, а значит, определяет, какой будет урожай. Без плодородного слоя сельское хозяйство теряет свою основу.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слой формируется очень медленно, поэтому его легко повредить. То, что создавалось годами, может быть утрачено из-за одного неосторожного вмешательства.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смывает верхний слой, вытаптывание уплотняет землю, а химическое загрязнение ухудшает состав почвы. В результате растения растут хуже и дают меньше плодов.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почву помогают бережная обработка, растительный покров и ограничение загрязнения. Это важно и для урожая, и для будущего качества жизни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пищевые связи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 грибы образуют пищевые цепи, где каждый вид связан с другими через питание. Такая сеть поддерживает равновесие и помогает экосистеме оставаться устойчивой.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например пчелы и шмели, переносят пыльцу и помогают появляться плодам и семенам. Без них многие фрукты, овощи и дикорастущие растения не смогли бы развиваться.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каждый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меняются условия для других: кому-то не хватает пищи, кто-то теряет партнера, а вся система становится менее надежной и более уязвимой.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нужны человеку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человек использует каждый день и почему важно относиться к ним бережно.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ресурсы важны для жизни, но каждый из них ограничен, поэтому их использование требует экономии и восстановления.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почв уже под угрозой деградации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истощается и загрязняется, урожай снижается, а восстановление требует времени и затрат.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(Продовольственная и сельскохозяйственная организация ООН)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изменение ландшафта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 заводы нужны людям: они дают жилье, работу, транспорт и удобства. Но при строительстве приходится занимать территории, где раньше были луга, леса и природные водоемы.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стока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почву покрывают асфальтом и бетоном, она хуже впитывает воду. Из-за этого усиливается поверхностный сток, а после сильных дождей чаще возникают лужи и подтопления.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работы уплотняют грунт и мешают растениям расти. На месте естественных участков становится меньше укрытий для птиц, насекомых и мелких животных, поэтому среда обедняется.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город оставался удобным и живым, ему нужны парки, дворы с деревьями, зеленые коридоры и системы очистки воды и воздуха. Такие меры смягчают последствия застройки.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и защитные действия человека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животных убежищ и кормовой базы. Кроме того, оголенная почва быстрее размывается дождями, а в воздухе и на земле меняется влажность и температура.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бытовой мусор и дым от сжигания загрязняют воздух, воду и почву. Такие загрязнения долго сохраняются в природе и могут вредить растениям, животным и человеку.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начинается с охраняемых территорий. Заповедники и национальные парки помогают сберечь редкие виды, природные сообщества и места, где они могут спокойно развиваться.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защищает редкие растения и животных от уничтожения и бессмысленного сбора. Это важно, потому что исчезновение даже одного вида может нарушить равновесие всей экосистемы.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медицина из природы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появились благодаря наблюдению за растениями, грибами и микроорганизмами. Природа подсказывает, какие вещества могут помогать при лечении и как их безопасно использовать.
</a:t>
            </a:r>
            <a:endParaRPr lang="en-US" sz="824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из живой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часто служат образцом для техники. По строению крыльев, листьев или кожи ученые создают материалы и устройства, которые работают точнее и экономнее.
</a:t>
            </a:r>
            <a:endParaRPr lang="en-US" sz="869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очистные станции уменьшают количество грязи в воде и воздухе. Они нужны там, где человек уже изменил среду, но хочет снизить вред для природы и здоровья.
</a:t>
            </a:r>
            <a:endParaRPr lang="en-US" sz="891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становятся возможными, когда человек внимательно изучает природные явления. Чем лучше мы понимаем законы природы, тем безопаснее и полезнее создаем новые технологии.
</a:t>
            </a:r>
            <a:endParaRPr lang="en-US" sz="8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экологический след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помогает увидеть, сколько ресурсов тратит человек в повседневной жизни: дома, в пути, в магазине и на отдыхе.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транспорта, покупок и потребления, тем выше нагрузка на природу. Экономия и разумные привычки заметно снижают след.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«Природа и человек»; относительная схема для сравнения, без привязки к статистике.
</a:t>
            </a:r>
            <a:endParaRPr lang="en-US" sz="6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и его путь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природного ресурса от добычи до появления отходов и последствий для среды.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переработка отходов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стекло, металл и пластик нужно складывать раздельно, чтобы каждый материал можно было переработать отдельно. Смешанные отходы труднее использовать повторно и чаще оказываются на полигоне.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сортировки важны понятные контейнеры и чистые отходы без остатков еды и жидкости. Чем меньше загрязнение, тем выше шанс, что материал примут на переработку.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переработки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уменьшает объем мусора и экономит сырье, энергию и воду. Это полезно не только для заводов, но и для природы, которая получает меньше нагрузки.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 экономит ресурсы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 во время чистки зубов, мытья рук или намыливания посуды — простой способ не тратить лишнюю воду. Исправная сантехника тоже помогает избежать незаметных потерь.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душ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требует меньше воды и энергии, чем длительное мытье. Если использовать воду осознанно каждый день, привычка быстро становится естественной.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без 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Выключенный свет в пустой комнате и отключенные зарядки уменьшают расход электроэнергии. Даже один дом тратит меньше ресурсов, если жильцы следят за приборами.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экономить вместе с семьей и классом, результат становится заметнее. Небольшие ежедневные действия в сумме помогают целому району и городу.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связь: действие и последствие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и 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ветка — дерево тратит силы на восстановление и растет медленнее. Такой пример показывает, что даже маленькое действие может изменить жизнь растения.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Батарейка и 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Выброшенная в обычный мусор батарейка способна загрязнить почву и воду. Опасные вещества становятся проблемой не сразу, а через некоторое время и на большой территории.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посадить местные растения, рядом чаще появляются насекомые-опылители. Это помогает цветам размножаться и поддерживает пищевые связи в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школьные экологические действия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школьного двора или ближайшей территории помогает сразу увидеть результат своего труда. Чистое пространство становится безопаснее для людей и животных, а привычка заботы закрепляется.
</a:t>
            </a:r>
            <a:endParaRPr lang="en-US" sz="824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Продуманные посадки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полезна только тогда, когда выбраны подходящие местные виды и есть уход. Без воды, места и наблюдения даже хорошая идея быстро теряет смысл.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школьных экопроектах учит работать вместе и замечать экологические проблемы. Когда класс действует сообща, даже небольшие дела приносят заметный и устойчивый эффект.
</a:t>
            </a:r>
            <a:endParaRPr lang="en-US" sz="824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 дают не разовые акции, а регулярные привычки. Если повторять полезные действия постоянно, они постепенно меняют и школьную среду, и отношение к природе.
</a:t>
            </a:r>
            <a:endParaRPr lang="en-US" sz="8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часть природы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обеспечивает нас всем необходимым для жизни, а человек может беречь или разрушать это богатство. Если выбирать разумно каждый день, можно сохранить мир вокруг себя и для других.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2026-07-26T18:37:52Z</dcterms:created>
  <dcterms:modified xsi:type="dcterms:W3CDTF">2026-07-26T18:37:52Z</dcterms:modified>
</cp:coreProperties>
</file>