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млекопитающих: основные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рукокрылых и грызунов, их строение, образ жизни и значение.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удивительное разнообразие форм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позвоночные, освоившие сушу и воду. Их объединяют живорождение, шерсть и развитый мозг. Известно более 6500 видов, распределённых по 27–29 отрядам; самыми многочисленными остаются грызуны и рукокрылые.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1400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рукокрылых известно в мире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отряд одним из самых успешных среди млекопитающих: его представители встречаются почти везде, кроме Антарктиды.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данные по отряду Chiroptera (зоологические справочники)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Крыло, созданное из передней конечности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рукокрылых передние конечности сильно удлинены и соединены тонкой кожистой перепонкой. Она тянется между пальцами, туловищем и иногда задними конечностями, превращая руку в рабочее крыло. Благодаря такому строению животные совершают быстрый и манёвренный полёт, легко меняют направление и могут зависать у добычи в воздухе во время охоты.
</a:t>
            </a:r>
            <a:endParaRPr lang="en-US" sz="997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 уши в ночи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хорошо видит в сумерках, а слух у них особенно тонкий. Звуки помогают замечать добычу и ориентироваться среди деревьев, скал и стен пещер. Для ночной жизни это не менее важно, чем сами крылья, потому что темнота почти не мешает такому «слуховому зрению» в полёте.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как навигатор
</a:t>
            </a:r>
            <a:pPr algn="ctr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рукокрылые издают короткие ультразвуковые сигналы и улавливают их отражение от предметов. Так они определяют расстояние до препятствий и могут поймать даже мелкое насекомое в полёте. Этот способ ориентации особенно полезен в полной темноте, в густой листве и во время охоты ночью.
</a:t>
            </a:r>
            <a:endParaRPr lang="en-US" sz="1089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рукокрылые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рацион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рукокрылых есть насекомоядные, фруктовые, нектароядные и даже рыболовные виды. Отдельно выделяют летучих мышей-вампиров, которые питаются кровью млекопитающих. Такая смена рациона помогает отряду занимать разные экологические ниши.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образ жизни рукокрылых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укрытия и колонии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рукокрылых активны ночью и днём прячутся в пещерах, дуплах или строениях. Многие виды живут колониями, где легче находить укрытие и защищаться от врагов вместе с сородичами.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8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рукокрылые важны для природы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Сдерживают численность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рукокрылые за одну ночь уничтожают множество комаров, мотыльков и других насекомых. Это помогает растениям и уменьшает ущерб урожаю без применения химии.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состояние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быстро реагируют на загрязнение, исчезновение укрытий и изменение климата. Поэтому учёные используют их как природные индикаторы здоровья экосистем.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Распространяют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Фруктовые виды поедают плоды и разносят семена на большие расстояния. Так они участвуют в восстановлении лесов и поддерживают разнообразие тропических экосистем.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растениям размножаться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Питаясь нектаром, летучие мыши переносят пыльцу между цветками. Благодаря этому размножаются банан, манго, агава и многие тропические растения, зависящие от ночных опылителей.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 рукокрылых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Обыкновенная ночница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небольшая летучая мышь, которая часто пролетает над водоёмами и опушками в поисках добычи. Она охотится на насекомых в сумерках и ночью, поэтому почти не встречается днём. Вид широко распространён по всей Евразии и встречается почти в любом умеренном ландшафте рядом с водой и деревьями.
</a:t>
            </a:r>
            <a:endParaRPr lang="en-US" sz="1069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летучая лисица
</a:t>
            </a:r>
            <a:pPr algn="ctr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крупных летучих мышей, она выглядит как большой плодоядный «планёр» с длинными крыльями. Живёт в тропиках Азии и Австралии, где кормится фруктами и иногда цветочным нектаром. Днём она часто собирается в стаи на деревьях.
</a:t>
            </a:r>
            <a:endParaRPr lang="en-US" sz="1194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мышь-вампир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обитает в Южной Америке и питается кровью млекопитающих, чаще всего крупных. Для него характерны ночные вылеты и точный поиск добычи по теплу и запаху. Несмотря на необычное питание, это лишь один из многих специализированных видов рукокрылых. Такой рацион встречается редко и делает вид очень специализированным.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2500+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грызунов известно учёным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крупнейший отряд млекопитающих: его успех связан с мощными постоянно растущими резцами и высокой приспособляемостью.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данные по отряду Rodentia (зоологические справочники)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мыши-малютки до капибары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грызунов встречаются крошечные мыши и настоящие гиганты. Разница в размерах помогает им занимать разные места обитания и по-разному добывать пищу. Внешний облик тоже заметно варьирует.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образ жизни грызунов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и социальные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видов живёт поодиночке, а другие образуют семейные группы или колонии. Такое поведение связано с защитой территории, поиском корма и безопасностью молодых в норах и гнёздах.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обитают в хвойных и лиственных лесах, легко перемещаются по кронам и запасают корм на зиму. Это помогает им переживать холодный сезон. Их ловкость позволяет быстро находить семена, орехи и шишки, а также прятаться от хищников. Лес для них — и дом, и кладовая на весь год.
</a:t>
            </a:r>
            <a:endParaRPr lang="en-US" sz="1119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жизнь ондатры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Ондатра связана с пресными водоёмами Северной Евразии. Она строит убежища у берегов, хорошо плавает и использует водные растения как пищу. Такой образ жизни помогает ей чувствовать себя уверенно в болотах, заводях и заросших каналах, не уходя далеко от воды.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в пустыне
</a:t>
            </a:r>
            <a:pPr algn="ctr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Тушканчики приспособлены к жарким степям и пустыням: у них длинные задние ноги и быстрый прыжковый бег. Ночью они ищут семена и побеги, а днём скрываются в норах, спасаясь от перегрева и хищников. Энергосбережение важно в засушливом климате, где мало воды и пищи.
</a:t>
            </a:r>
            <a:endParaRPr lang="en-US" sz="1134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адаптации грызунов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34306" y="3032075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научная роль грызунов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входят в основу многих пищевых цепей: ими питаются совы, лисицы, змеи и другие хищники. Благодаря этому они помогают удерживать численность мелких животных и поддерживают природное равновесие.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Роя норы, грызуны перемешивают почву, делают её более рыхлой и лучше пропускающей воздух и воду. Такие «инженеры» незаметно улучшают условия для корней растений и почвенных организмов.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Распространители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грызуны переносят семена растений и споры грибов, помогая им расселяться на новые территории. Некоторые виды участвуют и в опылении, если питаются нектаром или цветочной пыльцой.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мыши и крысы давно стали важными объектами науки. Их изучают, чтобы понять работу организма, проверить лекарства и точнее узнать, как передаются наследственные признаки.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интересные особенности грызунов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человека: крысы и мыши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и чёрные крысы, а также домовые и полевые мыши живут рядом с человеком уже многие столетия. Они легко приспосабливаются к новым условиям, поэтому встречаются и в городах, и на сельских территориях. Их небольшие размеры, быстрый бег и осторожность помогают им выживать в самых разных местах.
</a:t>
            </a:r>
            <a:endParaRPr lang="en-US" sz="1069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строители ландшафта: бобр и капибара
</a:t>
            </a:r>
            <a:pPr algn="ctr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 известен как мастер плотин: его постройки меняют течение ручьёв и создают новые водоёмы. Капибара, наоборот, выглядит как спокойный великан у воды и считается крупнейшим современным грызуном. Оба вида показывают, насколько по-разному грызуны связаны с водой и берегами озёр.
</a:t>
            </a:r>
            <a:endParaRPr lang="en-US" sz="1061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домашние любимцы: морские свинки и хомяки
</a:t>
            </a:r>
            <a:pPr algn="ctr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свинки, домашние хомяки и белки часто нравятся детям из-за мягкого вида и подвижности. Такие животные требуют внимательного ухода, спокойного обращения и чистого жилья. Их обычно изображают в уютных клетках, на руках у хозяина или в безопасном уголке дома.
</a:t>
            </a:r>
            <a:endParaRPr lang="en-US" sz="10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рукокрылых и грызунов: главные отличия и сходства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 по-разному млекопитающие приспособились к жизни в воздухе и на суше.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очень многочисленны, но рукокрылые связаны с полётом, а грызуны — с наземной и роющей жизнью.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проблемы сохранения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вырубка и исчезновение старых деревьев лишают рукокрылых дневных укрытий и мест для зимовки. Когда исчезают пещеры, дупла и тихие прибрежные зоны, популяции быстро сокращаются.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разрушает норы, а новые дороги и здания мешают безопасным перемещениям. В городах и на окраинах животных дополнительно подстерегают домашние кошки и другие хищники.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преследование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грызунов серьёзны загрязнение воды и почвы, а также преследование человеком. Когда их считают вредителями, уменьшаются места кормления и возрастает риск для редких видов.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химическое воздействие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белого носа, климатические изменения и ядохимикаты особенно опасны для летучих мышей. Болезни ослабляют колонии, а холодные или слишком тёплые сезоны нарушают их привычный цикл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биологическое разнообразие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рукокрылых особенно многочисленны вечерницевые, а у грызунов — мышиные; в обеих группах регулярно находят и описывают новые виды.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группа, тем выше вероятность новых открытий, поэтому грызуны и летучие мыши остаются ключевыми объектами зоологических исследований.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урока: соотношение крупных групп млекопитающих и сведения о семействах.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09775" y="1155650"/>
            <a:ext cx="259875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5894" y="1166417"/>
            <a:ext cx="309900" cy="275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для человека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защита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за ночь уничтожают множество насекомых-вредителей, снижая потребность в химической защите урожая. Это делает их естественными помощниками человека в садах и на полях.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и крысы служат важными моделями в медицине и генетике. На них изучают наследственность, болезни и действие лекарств, что ускоряет создание новых методов лечения.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хомяки и морские свинки часто становятся домашними питомцами. Они помогают детям наблюдать за поведением животных и учат бережному, ответственному уходу.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загадка
</a:t>
            </a:r>
            <a:pPr algn="ctr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и Азии летучая мышь часто связана с ночью, тайной и необычными историями. Её образ встречается в легендах, сказках и украшениях Хэллоуина, где тёмные крылья сразу создают атмосферу загадки. Такое восприятие делает её одним из самых узнаваемых символов ночного мира для детей и взрослых.
</a:t>
            </a:r>
            <a:endParaRPr lang="en-US" sz="1089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книг и мультфильмов
</a:t>
            </a:r>
            <a:pPr algn="ctr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и крысы нередко становятся смелыми или смешными персонажами книг и кино. Микки-Маус и Реми из «Рататуя» показывают, что маленький герой может быть находчивым, добрым и очень убедительным. Поэтому эти животные запоминаются даже тем, кто видит их только на экране, а рядом с ними вспоминают и Чебурашку.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как знак удачи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мышь считают символом богатства и удачи, а не только маленьким полевым зверьком. Этот образ связан с уважением к трудолюбию, ловкости и умению быстро приспосабливаться к переменам. Именно поэтому мышь часто появляется на сувенирах, рисунках и открытках, а также в праздничных пожеланиях по всему миру.
</a:t>
            </a:r>
            <a:endParaRPr lang="en-US" sz="1032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рукокрылых и грызунов в культуре и мифах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2244" y="1180190"/>
            <a:ext cx="309900" cy="247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к охране видов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заказники и охраняемые участки сохраняют места отдыха, зимовки и кормления. Особенно важны тихие территории с пещерами, дуплами, старыми деревьями и естественными водоёмами, где животные не тревожатся.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химической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Сельскому хозяйству нужны более безопасные методы защиты урожая. Когда используют меньше инсектицидов и ядов, животные реже гибнут, а почва и пищевые цепи остаются чище.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отношение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занятия помогают увидеть в летучих мышах и грызунах полезных соседей природы. Знание их роли уменьшает страхи, а уважительное отношение делает охрану видов реальной в школах и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964" y="1143305"/>
            <a:ext cx="2021671" cy="18281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0789" y="1143305"/>
            <a:ext cx="2021671" cy="18281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8664" y="1143305"/>
            <a:ext cx="2021671" cy="18281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16064" y="1143305"/>
            <a:ext cx="2021671" cy="18281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факты о рукокрылых и грызунах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181964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вампира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мышь-вампир не охотится на крупных животных, а осторожно подходит к ним ночью. Она питается только кровью, поэтому ей важна тишина и точность движений. Такой способ питания кажется пугающим, но это всего лишь одна из необычных стратегий выживания у млекопитающих.
</a:t>
            </a:r>
            <a:endParaRPr lang="en-US" sz="1069" dirty="0"/>
          </a:p>
        </p:txBody>
      </p:sp>
      <p:sp>
        <p:nvSpPr>
          <p:cNvPr id="14" name="Text 3"/>
          <p:cNvSpPr txBox="1"/>
          <p:nvPr/>
        </p:nvSpPr>
        <p:spPr>
          <a:xfrm>
            <a:off x="2410789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пловец
</a:t>
            </a:r>
            <a:pPr algn="ctr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Капибара умеет уверенно держаться в воде и может оставаться под водой до пяти минут. Для неё это способ спасаться от жары и хищников, а ещё находить спокойные места среди тростника. На берегу она кажется тяжёлой, но в воде движется удивительно легко и почти бесшумно, словно маленький корабль.
</a:t>
            </a:r>
            <a:endParaRPr lang="en-US" sz="1014" dirty="0"/>
          </a:p>
        </p:txBody>
      </p:sp>
      <p:sp>
        <p:nvSpPr>
          <p:cNvPr id="15" name="Text 4"/>
          <p:cNvSpPr txBox="1"/>
          <p:nvPr/>
        </p:nvSpPr>
        <p:spPr>
          <a:xfrm>
            <a:off x="4658664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среди полёвок
</a:t>
            </a:r>
            <a:pPr algn="ctr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полёвок учёные наблюдали социальную моногамию: самец и самка образуют устойчивую пару. Это редкое поведение для грызунов и потому особенно интересно для биологов. Оно помогает лучше понять, как у животных формируются семейные связи и забота о потомстве. Такие данные особенно ценны для наблюдений в природе и лаборатории.
</a:t>
            </a:r>
            <a:endParaRPr lang="en-US" sz="986" dirty="0"/>
          </a:p>
        </p:txBody>
      </p:sp>
      <p:sp>
        <p:nvSpPr>
          <p:cNvPr id="16" name="Text 5"/>
          <p:cNvSpPr txBox="1"/>
          <p:nvPr/>
        </p:nvSpPr>
        <p:spPr>
          <a:xfrm>
            <a:off x="6916064" y="3267075"/>
            <a:ext cx="2021671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 и бобр — мастера запасов и строительства
</a:t>
            </a:r>
            <a:pPr algn="ctr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Хомяки переносят корм в защёчных мешках, словно в маленьких сумках, а затем прячут его в норы. Бобры же известны плотинами: их сооружения могут достигать длины до 100 метров и заметно менять водоёмы, помогая создавать новые спокойные места для жизни на реках и озёрах в природе. Оба примера показывают, как по-разному грызуны умеют заботиться о запасах и безопасности.
</a:t>
            </a:r>
            <a:endParaRPr lang="en-US" sz="9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рукокрылых и грызунов: экологические и практические выводы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Рукокрылые и грызуны кажутся очень разными, но именно они помогают природе работать без сбоев. Их охрана, изучение и уважительное отношение к ним важны для здоровья экосистем и человека.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2026-05-09T16:26:13Z</dcterms:created>
  <dcterms:modified xsi:type="dcterms:W3CDTF">2026-05-09T16:26:13Z</dcterms:modified>
</cp:coreProperties>
</file>