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 Б. Кедрин. «Пирамида»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 величии, труде и памяти, переживающей время.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Кедрин и мир древней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Борисович Кедрин — поэт, которому были близки исторические сюжеты, легенды и образы далёкого прошлого. В «Пирамиде» он обращается к Древнему Египту, чтобы показать, какой ценой создаётся вечная слава.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пирамида в поэме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у Кедрина — это знак власти и богатства. Она показывает стремление правителя оставить после себя не просто память, а нечто, что будет казаться вечным.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пирамида — результат огромного человеческого труда. За её величием скрыты усилия многих людей, которые поднимали камни и работали в тяжёлых условиях.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соединяет неподвижность камня, строгую форму и память о прошлом. Пирамида становится символом истории, которая хранит след и правителя, и простых строителей.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Пески и Нил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читателем возникает страна жаркого солнца, песков и великой реки. Этот мир кажется древним, молчаливым и величественным, будто сам хранит память о прошлом. Именно такой фон делает историю особенно торжественной.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и древние гробницы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каменных построек создаёт ощущение прочности и неподвижности. Пирамиды Гизы хорошо передают масштаб сюжета: они словно вырастают из истории и напоминают, что даже очень древние памятники продолжают говорить с людьми.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фараонов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в поэме связан с властью правителей и властью времени. Здесь фараоны возводят гробницы, чтобы подчеркнуть своё могущество. Но рядом с их славой ощущается тяжёлый труд тех, кто строит эти сооружения.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в поэме: пространство древности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фараона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показан как правитель, который хочет не только властвовать, но и остаться в памяти потомков. Его приказ о строительстве пирамиды связан с мечтой о бессмертии.
</a:t>
            </a:r>
            <a:endParaRPr lang="en-US" sz="1188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подчёркивает огромную силу власти. Один человек отдаёт распоряжение, а выполнять его вынуждены тысячи людей, чьи усилия почти не заметны на фоне величия памятника.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Кедрин показывает и тёмную сторону такого стремления к славе. Желание оставить след в истории может оборачиваться гордостью, жестокостью и равнодушием к человеческой жизни.
</a:t>
            </a:r>
            <a:endParaRPr lang="en-US" sz="11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строителей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этих людей не становятся известными, хотя без них не было бы самого сооружения. Поэма напоминает, что история часто забывает тех, кто сделал главное.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Пирамиду создают не мифические герои, а обычные люди: каменотёсы, носильщики, мастера. Их работа тяжела и однообразна, но именно она превращает замысел правителя в реальность.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действуют сообща, поэтому памятник возникает как результат общего усилия. За одной огромной формой скрываются тысячи движений, ударов и подъёмов камня.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труд здесь важнее внешнего блеска. Через образ строителей Кедрин заставляет задуматься не только о прошлом Египта, но и о цене любого великого дела.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смысл пирамиды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мысли в поэме от исторической картины к размышлению о цене бессмертия.
</a:t>
            </a:r>
            <a:endParaRPr lang="en-US" sz="17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памятника не отменяет того, что за ним стоят страдания и тяжёлый труд. Кедрин заставляет увидеть не только камень, но и человеческую цену этого камня.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 в том, что история ценна не только именами правителей. Настоящее величие создают и сохраняют обычные люди, чьих имён часто не помнят.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переживает своего создателя, однако её бессмертие не выглядит безусловной победой. Вместе с вечностью в поэме звучит память о тех, кто строил молча и без славы.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Д. Б. Кедрина «Пирамида»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акценты поэмы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сила текста строится на нескольких равных по значимости образах.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акценты сходятся к одной мысли: за великим памятником стоит человеческая судьба.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камня и вечности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как знак прочности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в поэме связан с надёжностью и долговечностью. Он кажется почти неподвластным времени, поэтому образ пирамиды вызывает чувство вечности и строгой силы.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и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прочность камня не отменяет мысли о людях, которые его добывали и переносили. Так Кедрин соединяет представление о вечности с памятью о тяжёлом труде.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81630"/>
            <a:ext cx="4894200" cy="233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значения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через повторяющиеся образы поэма раскрывает власть, труд людей и тему вечности.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не просто описывает Египет, а помогает увидеть цену исторического величия и роль безымянных людей.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поэмы Д. Б. Кедрина «Пирамида»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двух интонаций делает текст одновременно величественным и человечным: читатель видит не только древнюю славу, но и тяжёлый труд людей.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 особенно заметны в поэме: торжественный и скрыто-оценочный.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поэмы Д. Б. Кедрина «Пирамида»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41136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61" y="3512438"/>
            <a:ext cx="266625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711" y="3539468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правителя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сохраняет фараона как хозяина великого замысла. Но его имя звучит убедительно только потому, что за ним стоит созданный людьми памятник.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труда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остаётся память о тех, кто носил камни и строил пирамиду. Их работа незаметна, но именно она делает историю реальной и зримой.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временем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проверяет, что останется после человека. Кедрин показывает: пережить века может сооружение, но в памяти важны и те, кто его создал.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прошлое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не должна принадлежать только правителям. Она включает судьбы простых людей, без которых не возник бы ни один великий памятник.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поэмы Д. Б. Кедрина «Пирамида»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в тексте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что поэма строится на столкновении внешнего блеска и скрытой человеческой цены.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раскрывается через контрасты: величие памятника существует рядом с трудом, болью и неравенством.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важна школьнику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помогает понять, что история — это не только даты и имена, но и труд людей, благодаря которому появляются знаменитые памятники и большие события.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внимательнее смотреть на прошлое: за красивым изображением всегда может скрываться тяжёлая работа, терпение и жертвы тех, чьи имена не сохранились.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развивает интерес к древнему миру, показывает связь истории и человеческой судьбы, а также помогает задуматься о том, что действительно заслуживает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древность становится вопросом о человеке
</a:t>
            </a:r>
            <a:pPr algn="ctr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 пирамиде напоминает, что древние цивилизации интересны не только своими руинами. За каменными громадами стоят люди, их руки, страхи и надежды. Поэтому прошлое в литературе часто звучит как разговор о человеческой цене великих дел.
</a:t>
            </a:r>
            <a:endParaRPr lang="en-US" sz="1050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След, который хочется оставить
</a:t>
            </a:r>
            <a:pPr algn="ctr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оставленного следа объединяет многие тексты о прошлом. Герои, правители и строители по-разному стремятся к бессмертию, но итог всегда проверяет время. Именно поэтому рядом с величием часто возникает вопрос: кто заплатил за эту вечность?
</a:t>
            </a:r>
            <a:endParaRPr lang="en-US" sz="1092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Памятник, который хранит не только славу
</a:t>
            </a:r>
            <a:pPr algn="ctr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древнего сооружения в таких произведениях обычно означает не просто красоту и мощь. Он связывает поколения, заставляет думать о памяти и времени. Камни, башни, храмы в литературе нередко становятся знаком того, что история живёт дольше одного человека.
</a:t>
            </a:r>
            <a:endParaRPr lang="en-US" sz="1016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прошлого в литературе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взгляд читателя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восприятия поэмы: от внешнего впечатления к нравственному смыслу.
</a:t>
            </a:r>
            <a:endParaRPr lang="en-US" sz="18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поэма звучит не только как рассказ о Древнем Египте. Это ещё и нравственный разговор о справедливости, памяти и ответственности перед прошлым.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Кедрин противопоставляет внешнее величие и скрытую цену этого величия. Благодаря такому приёму читатель начинает думать не только о славе, но и о человеческой судьбе.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в поэме становится не просто сооружением, а знаком памяти. Она напоминает, что вечность не возникает сама: её создают усилия многих поколений.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история не исчерпывается именами правителей и блеском дворцов. Настоящее прошлое видно тогда, когда мы замечаем людей, создавших великие памятники своим трудом.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идея Кедрина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211938"/>
            <a:ext cx="4788300" cy="26687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поэмы Д. Б. Кедрина «Пирамида»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собрать главные сведения о произведении в одной схеме.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показывает: историческая память должна включать не только правителей, но и тех, кто создавал их величие.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смысл «Пирамиды»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Кедрина соединяет историю, символ и размышление о человеке. Пирамида кажется вечной, но рядом с ней стоит труд простых людей, без которых не было бы самой памяти.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2026-05-22T12:50:18Z</dcterms:created>
  <dcterms:modified xsi:type="dcterms:W3CDTF">2026-05-22T12:50:18Z</dcterms:modified>
</cp:coreProperties>
</file>