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Красота, еда и маленькие чудеса вокруг нас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цветковые растения и почему они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растут почти повсюду: в жаре и в холоде, в горах, у рек и даже на подоконнике. Мы знаем их по яблоне, ромашке, одуванчику и комнатным цветам. Без них мир был бы беднее и скучнее.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удерживает растение в почве и добывает из неё воду с минеральными веществами. У него тихая, но очень важная работа, которую почти не видно.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растение, словно крепкая опора, и проводит воду от корня к листьям, цветкам и плодам. Благодаря ему растение не падает и растёт вверх.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ловят солнечный свет и помогают растению готовить себе пищу. Можно сказать, что это маленькая зелёная кухня, работающая каждый день без перерыва.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нужен для появления плодов и семян. Именно в нём начинается новая жизнь растения, поэтому он так важен, даже если выглядит совсем крошечным.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и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защищает семена, а семена помогают растению продолжать свой род. Вместе они делают то, что можно назвать природным путешествием из поколения в поколение.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цветковое растение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подземный помощник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Добывает воду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работает под землёй и всасывает воду вместе с растворёнными минеральными веществами. Это помогает растению расти, даже когда сверху стоит жара или дует ветер.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моркови, свёклы и редьки корень не только добывает воду, но и накапливает питательные вещества. Поэтому такие корнеплоды бывают крупными и сочными.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растений есть один толстый главный корень, а у других — много тонких корешков. Каждый вариант удобен по-своему и помогает растению лучше жить в своей среде.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труда корня происходит под землёй, поэтому мы видим только результат. Но именно он удерживает растение и помогает ему не засохнуть.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кактуса листья превратились в колючки, чтобы меньше терять воду, а у многих деревьев они широкие и зелёные. У каждого растения свой полезный секрет.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работают на свету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улавливают солнечный свет и помогают растению делать питательные вещества. Этот процесс называется фотосинтезом. Без света зелёная кухня сразу бы остановилась.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для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стеблю вода поднимается от корня к листьям. Это похоже на внутреннюю дорожку, по которой растение доставляет всё нужное туда, где это требуется.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6608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держит листья, цветки и плоды, как надёжная подставка. Благодаря ему растение может тянуться вверх к свету и не ложиться на землю.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 листья: путь воды и света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часть, где начинается новое растение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Привлекает помощников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часто бывает ярким и пахнет приятно. Так он словно зовёт насекомых в гости, а заодно помогает им найти нектар.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и пестик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цветка есть тычинки и пестик. На тычинках образуется пыльца, а пестик принимает её, когда начинается важный этап размножения.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пыльца попадает на пестик, начинается образование семян. Так из красивого цветка постепенно появляется новое растение, хотя сначала этого совсем не видно.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цветов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у растений бывают крупные и маленькие, белые и жёлтые, розовые и синие. У каждого вида свой наряд, будто у каждого свой праздничный костюм.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цветка появляются плод и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естественный путь развития цветкового растения от цветка к новому поколению.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цветкам переносить пыльцу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пыльцу переносит ветер. У таких цветков обычно мало запаха, они невзрачные и образуют очень лёгкую пыльцу, которую легко подхватить потоку воздуха.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насекомые прилетают за нектаром и невольно переносят пыльцу с одного цветка на другой. Так они помогают растениям, даже не замечая своей важной работы.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жуки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жуки тоже посещают цветки ради пищи. Перелетая дальше, они помогают пыльце попасть на новый цветок и дают растению шанс образовать семена.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переносе пыльцы участвуют птицы. Это встречается не у всех растений, но показывает, насколько в природе много разных способов помощи цветкам.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и семена: защита и путешествие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448594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растение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одного семени вырастает новое растение. Сначала оно маленькое и слабое, но со временем становится взрослым и тоже может дать плод и семена.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семена прячутся в сочных плодах, которые съедают птицы и звери. Потом семена могут оказаться далеко от растения-родителя и начать новую жизнь.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путешествуют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могут лететь по ветру, плавать по воде или цепляться за шерсть животных. Так они находят новые места, где можно прорасти.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защищает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охраняет семена от повреждений, как надёжная коробочка. У яблока, вишни, гороха и фасоли плоды разные, но задача у них одна и та же.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1319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7241" y="2057985"/>
            <a:ext cx="445422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кустарники и травы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 травы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ниже деревьев и ветвятся от самой земли, а травы имеют мягкие стебли. Их легко узнать по виду и по тому, как они растут.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самые высокие среди цветковых растений. У них обычно один крепкий ствол, а ветви поднимаются выше остальных растений, чтобы ловить больше света.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цветковым растениям относятся яблоня, смородина, ромашка, одуванчик и многие другие. Они встречаются рядом с человеком почти каждый день — в саду, на лугу и у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 пробивается первым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лежат последние снежные островки, а подснежник уже тянется к свету. Его нежный белый колокольчик осторожно раздвигает прошлогодние листья и напоминает: весна совсем рядом. Такой цветок особенно трогательно выглядит на влажной тёмной земле.
</a:t>
            </a:r>
            <a:endParaRPr lang="en-US" sz="88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Мать-и-мачеха греет солнечными лепестками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солнечном склоне появляется мать-и-мачеха с яркими жёлтыми головками. Её цветки словно маленькие солнышки на коротких стебельках. Рядом ещё мало травы, поэтому эти пушистые цветы хорошо заметны издалека и радуют первым теплом.
</a:t>
            </a:r>
            <a:endParaRPr lang="en-US" sz="82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Пролеска и одуванчик на весенней полянке
</a:t>
            </a:r>
            <a:pPr algn="l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Пролеска рассыпает по земле синие звёздочки, а одуванчик поднимает жёлтую шапочку над молодой травой. Оба растения спешат зацвести, пока деревья ещё не оделись листвой. Весенняя полянка выглядит как маленький праздник природы.
</a:t>
            </a:r>
            <a:endParaRPr lang="en-US" sz="824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цветы — первые вестники тепла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цветы: яркость лугов и садов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Ромашки на лугу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Ромашки легко узнать по белым лепесткам и жёлтой сердцевине. Они делают луг светлым и спокойным, а насекомым подсказывают, где есть нектар и пыльца.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Васильки в хлебном поле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Синие васильки особенно красиво смотрятся среди высокой травы и колосьев. Их яркий цвет заметен издалека, поэтому пчёлам и бабочкам проще находить цветок.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Клевер и колокольчики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Клевер и колокольчики украшают летние поляны нежными оттенками. Эти растения часто растут рядом, создавая пёстрый ковёр, где насекомые находят корм, а дети — повод для восторга.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Розы в саду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Розы любят внимание, и не зря: их крупные лепестки, запах и разнообразные цвета делают сад особенно красивым. Такой цветок трудно не заметить даже самым невнимательным зрителям.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круг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семена попадают в почву, начинается новая история растения. Осенью это особенно хорошо видно: цветок уже превратился в плод, а в нём спрятано новое поколение.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Угощение для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ягоды и плоды помогают птицам и зверям пережить холодное время. Некоторые из них человек тоже собирает в корзины, чтобы приготовить вкусные и полезные блюда.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под защитой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бережёт семена от ветра, дождя и случайных ударов. У вишни, гороха и фасоли формы плодов разные, но задача у всех одна — сохранить будущую жизнь.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6608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созревают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многие растения заканчивают свой длинный труд и дарят спелые плоды. Яблоки, груши и рябина становятся заметными на ветках, будто природа сама выставила свой урожай на показ.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плоды: щедрый урожай природы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21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3451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3763" y="2105694"/>
            <a:ext cx="517045" cy="41363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2259" y="2057985"/>
            <a:ext cx="509053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цветковые растения полезны людям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и мёд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цветков и листьев некоторых растений делают чай, а пчёлы собирают с них нектар для мёда. Так растение помогает не только человеку, но и трудолюбивым насекомым.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дают людям овощи, фрукты, ягоды и орехи. Без них школьный завтрак был бы намного скучнее, а полезных вкусностей стало бы заметно меньше.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травы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цветковые растения используют как лекарственные. Их листья, цветки или корни помогают готовить полезные сборы, но собирать такие растения нужно очень осторожно и только по правилам.
</a:t>
            </a:r>
            <a:endParaRPr lang="en-US" sz="1173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Ткань, бумага, древесина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дают волокна для ткани и сырьё для бумаги, а деревья — древесину для постройки домов и мебели. Вот почему растения работают почти без выходных.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украшают парки, школьные дворы, клумбы и окна домов. Они делают город и деревню живыми, яркими и гораздо более радостными для каждого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цветковые растения помогают природе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корм для жителей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Цветки, листья и семена становятся пищей и убежищем для насекомых, птиц и мелких зверей. В зелёном уголке кипит своя тихая жизнь.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зелёная крона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очищают воздух и создают тень, в которой приятно прятаться от жары. Чем больше растений, тем свежее и уютнее становится вокруг.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красивый мир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Луга, сады и опушки наполняются красками и ароматами. Цветковые растения делают природу не только полезной, но и очень красивой.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защита почвы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крепко держат землю и помогают ей не размываться дождём и не осыпаться под ветром. Почва остаётся на месте и не уносится прочь.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5270" y="2767065"/>
            <a:ext cx="6617631" cy="18741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494661"/>
            <a:ext cx="4172877" cy="1801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нужно беречь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может помочь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 можно уже сегодня: не рвать лишние цветы, не ломать ветки и не мусорить в парке. Так мы помогаем природе сохранить красоту для будущих поколений.
</a:t>
            </a:r>
            <a:endParaRPr lang="en-US" sz="1075" dirty="0"/>
          </a:p>
        </p:txBody>
      </p:sp>
      <p:sp>
        <p:nvSpPr>
          <p:cNvPr id="10" name="Text 3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мусор и вытоптанные поляны вредят растениям не меньше, чем сильный мороз. Когда нарушается их дом, цветам становится труднее расти и цвести.
</a:t>
            </a:r>
            <a:endParaRPr lang="en-US" sz="1075" dirty="0"/>
          </a:p>
        </p:txBody>
      </p:sp>
      <p:sp>
        <p:nvSpPr>
          <p:cNvPr id="11" name="Text 4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исчезают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цветковые растения стали встречаться всё реже. Им трудно выживать там, где леса вырубают, землю тревожат, а люди срывают слишком много букетов.
</a:t>
            </a:r>
            <a:endParaRPr lang="en-US" sz="10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050" y="2057985"/>
            <a:ext cx="349974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6047" y="2057985"/>
            <a:ext cx="509053" cy="50905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9234" y="2057985"/>
            <a:ext cx="509053" cy="50905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8034" y="2057985"/>
            <a:ext cx="509053" cy="50905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221606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растению пить, расти и переносить вещества по стеблю. Без неё цветок быстро вянет, словно забыл выпить утренний чай.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8451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нужен листьям, чтобы готовить питание для всего растения. Если света мало, рост замедляется, а зелёные части становятся слабыми и бледными.
</a:t>
            </a:r>
            <a:endParaRPr lang="en-US" sz="1182" dirty="0"/>
          </a:p>
        </p:txBody>
      </p:sp>
      <p:sp>
        <p:nvSpPr>
          <p:cNvPr id="14" name="Text 2"/>
          <p:cNvSpPr txBox="1"/>
          <p:nvPr/>
        </p:nvSpPr>
        <p:spPr>
          <a:xfrm>
            <a:off x="403614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воздуха растения получают важные вещества для жизни. Он нужен им постоянно, как человеку нужен свежий вдох после беготни на перемене.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8693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помогает семенам просыпаться и побегам расти. Когда становится слишком холодно, многие растения словно делают паузу и ждут более тёплых дней.
</a:t>
            </a:r>
            <a:endParaRPr lang="en-US" sz="1182" dirty="0"/>
          </a:p>
        </p:txBody>
      </p:sp>
      <p:sp>
        <p:nvSpPr>
          <p:cNvPr id="16" name="Text 4"/>
          <p:cNvSpPr txBox="1"/>
          <p:nvPr/>
        </p:nvSpPr>
        <p:spPr>
          <a:xfrm>
            <a:off x="76981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помощь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даёт корням опору и питательные вещества, а насекомые помогают цветкам опыляться. Вместе они делают жизнь растения надёжной и успешной.
</a:t>
            </a:r>
            <a:endParaRPr lang="en-US" sz="1069" dirty="0"/>
          </a:p>
        </p:txBody>
      </p:sp>
      <p:sp>
        <p:nvSpPr>
          <p:cNvPr id="17" name="Text 5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цветковым растениям для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семени вырастает новое растение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простой круг жизни цветкового растения: от семени до нового семени.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цветок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Раффлезия поражает своими размерами: её цветок считается одним из самых крупных в мире. Он выглядит так необычно, что кажется сказочным, хотя это настоящее растение. Такой гигант невозможно не заметить в лесу.
</a:t>
            </a:r>
            <a:endParaRPr lang="en-US" sz="1015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малыши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цветки настолько маленькие, что их трудно разглядеть без увеличения. Но даже крошечные цветки умеют выполнять важную работу и помогают растению продолжать свой род.
</a:t>
            </a:r>
            <a:endParaRPr lang="en-US" sz="1085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 — не один цветок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жёлтый подсолнух кажется одним цветком, но на самом деле это целое соцветие. В нём собрано много маленьких цветков, которые работают вместе, как дружная команда на солнечной площади.
</a:t>
            </a:r>
            <a:endParaRPr lang="en-US" sz="1072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цветковых растениях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— наши зелёные друзья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кормят, украшают и поддерживают жизнь вокруг нас. Если беречь их и не забывать о насекомых-опылителях, природа и дальше будет яркой, живой и щедрой.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2026-05-26T04:20:37Z</dcterms:created>
  <dcterms:modified xsi:type="dcterms:W3CDTF">2026-05-26T04:20:37Z</dcterms:modified>
</cp:coreProperties>
</file>